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8" r:id="rId3"/>
    <p:sldId id="260" r:id="rId4"/>
    <p:sldId id="261" r:id="rId5"/>
    <p:sldId id="259" r:id="rId6"/>
    <p:sldId id="263" r:id="rId7"/>
    <p:sldId id="262" r:id="rId8"/>
    <p:sldId id="288" r:id="rId9"/>
    <p:sldId id="266" r:id="rId10"/>
    <p:sldId id="265" r:id="rId11"/>
    <p:sldId id="267" r:id="rId12"/>
    <p:sldId id="269" r:id="rId13"/>
    <p:sldId id="271" r:id="rId14"/>
    <p:sldId id="270" r:id="rId15"/>
    <p:sldId id="273" r:id="rId16"/>
    <p:sldId id="274" r:id="rId17"/>
    <p:sldId id="275" r:id="rId18"/>
    <p:sldId id="276" r:id="rId19"/>
    <p:sldId id="277" r:id="rId20"/>
    <p:sldId id="278" r:id="rId21"/>
    <p:sldId id="279" r:id="rId22"/>
    <p:sldId id="294" r:id="rId23"/>
    <p:sldId id="280" r:id="rId24"/>
    <p:sldId id="272" r:id="rId25"/>
    <p:sldId id="282" r:id="rId26"/>
    <p:sldId id="257" r:id="rId27"/>
    <p:sldId id="283" r:id="rId28"/>
    <p:sldId id="285" r:id="rId29"/>
    <p:sldId id="286" r:id="rId30"/>
    <p:sldId id="290" r:id="rId31"/>
    <p:sldId id="291" r:id="rId32"/>
    <p:sldId id="292" r:id="rId33"/>
    <p:sldId id="293" r:id="rId34"/>
    <p:sldId id="295" r:id="rId35"/>
    <p:sldId id="296" r:id="rId36"/>
    <p:sldId id="297" r:id="rId37"/>
    <p:sldId id="299" r:id="rId38"/>
    <p:sldId id="300" r:id="rId39"/>
    <p:sldId id="301" r:id="rId40"/>
    <p:sldId id="302"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p:cViewPr varScale="1">
        <p:scale>
          <a:sx n="80" d="100"/>
          <a:sy n="80" d="100"/>
        </p:scale>
        <p:origin x="-152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941D48E1-137F-4628-AFF4-52CFCBA70AB7}">
      <dgm:prSet phldrT="[Text]" custT="1"/>
      <dgm:spPr/>
      <dgm:t>
        <a:bodyPr/>
        <a:lstStyle/>
        <a:p>
          <a:r>
            <a:rPr lang="en-US" sz="1600" b="1" dirty="0" smtClean="0"/>
            <a:t>Computer </a:t>
          </a:r>
          <a:endParaRPr lang="en-US" sz="1600" b="1" dirty="0"/>
        </a:p>
      </dgm:t>
    </dgm:pt>
    <dgm:pt modelId="{A71F9177-25E4-4679-8B7D-DA6E8F604AA6}" type="parTrans" cxnId="{80B04884-5773-4708-8FA3-8C1163D2002E}">
      <dgm:prSet/>
      <dgm:spPr/>
      <dgm:t>
        <a:bodyPr/>
        <a:lstStyle/>
        <a:p>
          <a:endParaRPr lang="en-US"/>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endParaRPr lang="en-US"/>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E09B1B6B-F3FC-45CD-97F2-7C3C78E6A1B3}">
      <dgm:prSet phldrT="[Text]" custT="1"/>
      <dgm:spPr/>
      <dgm:t>
        <a:bodyPr/>
        <a:lstStyle/>
        <a:p>
          <a:r>
            <a:rPr lang="en-US" sz="1200" b="1" dirty="0" smtClean="0"/>
            <a:t>Hand crafted representations/features</a:t>
          </a:r>
          <a:endParaRPr lang="en-US" sz="1200" b="1" dirty="0"/>
        </a:p>
      </dgm:t>
    </dgm:pt>
    <dgm:pt modelId="{9049AAC7-6D09-4BAE-8B80-A6DB1310B6F3}" type="parTrans" cxnId="{D424B351-51D5-48D2-89BE-3C540F18B0E0}">
      <dgm:prSet/>
      <dgm:spPr/>
      <dgm:t>
        <a:bodyPr/>
        <a:lstStyle/>
        <a:p>
          <a:endParaRPr lang="en-US"/>
        </a:p>
      </dgm:t>
    </dgm:pt>
    <dgm:pt modelId="{968FDC51-8FB4-4C1A-A199-EF2D342B6A15}" type="sibTrans" cxnId="{D424B351-51D5-48D2-89BE-3C540F18B0E0}">
      <dgm:prSet/>
      <dgm:spPr/>
      <dgm:t>
        <a:bodyPr/>
        <a:lstStyle/>
        <a:p>
          <a:endParaRPr lang="en-US"/>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F6B0CE9B-0011-4DA5-B825-CF7DF4A9438F}" type="parTrans" cxnId="{263EC39C-AE31-4046-B14F-D8731813A9B0}">
      <dgm:prSet/>
      <dgm:spPr/>
      <dgm:t>
        <a:bodyPr/>
        <a:lstStyle/>
        <a:p>
          <a:endParaRPr lang="en-US"/>
        </a:p>
      </dgm:t>
    </dgm:pt>
    <dgm:pt modelId="{118AA3DE-0D5C-4FB8-BDD2-B4039AD5C2A6}" type="sibTrans" cxnId="{263EC39C-AE31-4046-B14F-D8731813A9B0}">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473061EC-0796-47FB-992D-E07FDEB4C020}" type="parTrans" cxnId="{B6730201-B4B3-4298-8256-3B4ABC415CA8}">
      <dgm:prSet/>
      <dgm:spPr/>
      <dgm:t>
        <a:bodyPr/>
        <a:lstStyle/>
        <a:p>
          <a:endParaRPr lang="en-US"/>
        </a:p>
      </dgm:t>
    </dgm:pt>
    <dgm:pt modelId="{26F921C4-9CEA-4E65-A7CC-DB42B66D05C7}" type="sibTrans" cxnId="{B6730201-B4B3-4298-8256-3B4ABC415CA8}">
      <dgm:prSet/>
      <dgm:spPr/>
      <dgm:t>
        <a:bodyPr/>
        <a:lstStyle/>
        <a:p>
          <a:endParaRPr lang="en-US"/>
        </a:p>
      </dgm:t>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199382F1-4138-45D3-88EC-929BFCD48D21}" type="pres">
      <dgm:prSet presAssocID="{2A5FFFF6-B3B7-48E7-8313-7997354162B7}" presName="ThreeNodes_1" presStyleLbl="node1" presStyleIdx="0" presStyleCnt="3">
        <dgm:presLayoutVars>
          <dgm:bulletEnabled val="1"/>
        </dgm:presLayoutVars>
      </dgm:prSet>
      <dgm:spPr/>
      <dgm:t>
        <a:bodyPr/>
        <a:lstStyle/>
        <a:p>
          <a:endParaRPr lang="en-US"/>
        </a:p>
      </dgm:t>
    </dgm:pt>
    <dgm:pt modelId="{E05D7528-E69B-40E0-A84F-14D2B43B81D7}" type="pres">
      <dgm:prSet presAssocID="{2A5FFFF6-B3B7-48E7-8313-7997354162B7}" presName="ThreeNodes_2" presStyleLbl="node1" presStyleIdx="1" presStyleCnt="3">
        <dgm:presLayoutVars>
          <dgm:bulletEnabled val="1"/>
        </dgm:presLayoutVars>
      </dgm:prSet>
      <dgm:spPr/>
      <dgm:t>
        <a:bodyPr/>
        <a:lstStyle/>
        <a:p>
          <a:endParaRPr lang="en-US"/>
        </a:p>
      </dgm:t>
    </dgm:pt>
    <dgm:pt modelId="{9E51F6F6-649B-48B3-93F5-08553C2074D2}" type="pres">
      <dgm:prSet presAssocID="{2A5FFFF6-B3B7-48E7-8313-7997354162B7}" presName="ThreeNodes_3" presStyleLbl="node1" presStyleIdx="2" presStyleCnt="3">
        <dgm:presLayoutVars>
          <dgm:bulletEnabled val="1"/>
        </dgm:presLayoutVars>
      </dgm:prSet>
      <dgm:spPr/>
      <dgm:t>
        <a:bodyPr/>
        <a:lstStyle/>
        <a:p>
          <a:endParaRPr lang="en-US"/>
        </a:p>
      </dgm:t>
    </dgm:pt>
    <dgm:pt modelId="{1C37F341-422A-4B5D-8C5C-85001F462F34}" type="pres">
      <dgm:prSet presAssocID="{2A5FFFF6-B3B7-48E7-8313-7997354162B7}" presName="ThreeConn_1-2" presStyleLbl="fgAccFollowNode1" presStyleIdx="0" presStyleCnt="2" custLinFactX="-100000" custLinFactNeighborX="-110464" custLinFactNeighborY="28863">
        <dgm:presLayoutVars>
          <dgm:bulletEnabled val="1"/>
        </dgm:presLayoutVars>
      </dgm:prSet>
      <dgm:spPr/>
      <dgm:t>
        <a:bodyPr/>
        <a:lstStyle/>
        <a:p>
          <a:endParaRPr lang="en-US"/>
        </a:p>
      </dgm:t>
    </dgm:pt>
    <dgm:pt modelId="{45FC48D0-4A05-42C2-B2BD-CFE9096584DD}" type="pres">
      <dgm:prSet presAssocID="{2A5FFFF6-B3B7-48E7-8313-7997354162B7}" presName="ThreeConn_2-3" presStyleLbl="fgAccFollowNode1" presStyleIdx="1" presStyleCnt="2" custLinFactX="-100000" custLinFactNeighborX="-152737" custLinFactNeighborY="30582">
        <dgm:presLayoutVars>
          <dgm:bulletEnabled val="1"/>
        </dgm:presLayoutVars>
      </dgm:prSet>
      <dgm:spPr/>
      <dgm:t>
        <a:bodyPr/>
        <a:lstStyle/>
        <a:p>
          <a:endParaRPr lang="en-US"/>
        </a:p>
      </dgm:t>
    </dgm:pt>
    <dgm:pt modelId="{55130834-67DB-4871-9DB8-FB0860DDB05C}" type="pres">
      <dgm:prSet presAssocID="{2A5FFFF6-B3B7-48E7-8313-7997354162B7}" presName="ThreeNodes_1_text" presStyleLbl="node1" presStyleIdx="2" presStyleCnt="3">
        <dgm:presLayoutVars>
          <dgm:bulletEnabled val="1"/>
        </dgm:presLayoutVars>
      </dgm:prSet>
      <dgm:spPr/>
      <dgm:t>
        <a:bodyPr/>
        <a:lstStyle/>
        <a:p>
          <a:endParaRPr lang="en-US"/>
        </a:p>
      </dgm:t>
    </dgm:pt>
    <dgm:pt modelId="{8238DFE6-D6F7-4AD9-BCE6-040037876986}" type="pres">
      <dgm:prSet presAssocID="{2A5FFFF6-B3B7-48E7-8313-7997354162B7}" presName="ThreeNodes_2_text" presStyleLbl="node1" presStyleIdx="2" presStyleCnt="3">
        <dgm:presLayoutVars>
          <dgm:bulletEnabled val="1"/>
        </dgm:presLayoutVars>
      </dgm:prSet>
      <dgm:spPr/>
      <dgm:t>
        <a:bodyPr/>
        <a:lstStyle/>
        <a:p>
          <a:endParaRPr lang="en-US"/>
        </a:p>
      </dgm:t>
    </dgm:pt>
    <dgm:pt modelId="{CF7F85F7-7386-4FCF-B757-186B22B3B015}" type="pres">
      <dgm:prSet presAssocID="{2A5FFFF6-B3B7-48E7-8313-7997354162B7}" presName="ThreeNodes_3_text" presStyleLbl="node1" presStyleIdx="2" presStyleCnt="3">
        <dgm:presLayoutVars>
          <dgm:bulletEnabled val="1"/>
        </dgm:presLayoutVars>
      </dgm:prSet>
      <dgm:spPr/>
      <dgm:t>
        <a:bodyPr/>
        <a:lstStyle/>
        <a:p>
          <a:endParaRPr lang="en-US"/>
        </a:p>
      </dgm:t>
    </dgm:pt>
  </dgm:ptLst>
  <dgm:cxnLst>
    <dgm:cxn modelId="{7BCC7301-B4C2-45CD-A32D-7D151385D04B}" type="presOf" srcId="{847E23D0-DC77-4B60-A970-ECA8028A82B0}" destId="{199382F1-4138-45D3-88EC-929BFCD48D21}" srcOrd="0" destOrd="1" presId="urn:microsoft.com/office/officeart/2005/8/layout/vProcess5"/>
    <dgm:cxn modelId="{7B27CF58-B2DB-4ACC-A141-A9F9A7C1F892}" type="presOf" srcId="{11F4ACFA-1486-45FB-887A-0B3F73AF345F}" destId="{CF7F85F7-7386-4FCF-B757-186B22B3B015}" srcOrd="1" destOrd="0" presId="urn:microsoft.com/office/officeart/2005/8/layout/vProcess5"/>
    <dgm:cxn modelId="{A2E95308-CBFF-48C1-860E-D1A140AC524B}" type="presOf" srcId="{E09B1B6B-F3FC-45CD-97F2-7C3C78E6A1B3}" destId="{9E51F6F6-649B-48B3-93F5-08553C2074D2}" srcOrd="0" destOrd="2" presId="urn:microsoft.com/office/officeart/2005/8/layout/vProcess5"/>
    <dgm:cxn modelId="{F33299F2-4BC3-4159-A4AF-1E171887DFEF}" type="presOf" srcId="{5775F4DF-9250-44AB-B473-C4101CCC3FF5}" destId="{E05D7528-E69B-40E0-A84F-14D2B43B81D7}" srcOrd="0" destOrd="3" presId="urn:microsoft.com/office/officeart/2005/8/layout/vProcess5"/>
    <dgm:cxn modelId="{B1D70AB9-6947-4B66-8323-F4D1EE518738}" type="presOf" srcId="{F81E63DC-8E38-4D98-BCF7-E7402EF098AA}" destId="{E05D7528-E69B-40E0-A84F-14D2B43B81D7}" srcOrd="0" destOrd="1" presId="urn:microsoft.com/office/officeart/2005/8/layout/vProcess5"/>
    <dgm:cxn modelId="{CFD6974E-528E-4670-8EEE-7EADEBCD13B3}" type="presOf" srcId="{7A07DCE8-E01C-4A58-9957-E27E0AD6528D}" destId="{E05D7528-E69B-40E0-A84F-14D2B43B81D7}" srcOrd="0" destOrd="0" presId="urn:microsoft.com/office/officeart/2005/8/layout/vProcess5"/>
    <dgm:cxn modelId="{51198B59-A080-4F0C-9943-61B8D5F3D516}" type="presOf" srcId="{6E127C39-6883-405E-BDCF-2AE20C2AAC3E}" destId="{CF7F85F7-7386-4FCF-B757-186B22B3B015}" srcOrd="1" destOrd="3" presId="urn:microsoft.com/office/officeart/2005/8/layout/vProcess5"/>
    <dgm:cxn modelId="{9F585F05-75C6-43C6-9EAF-4C80AD0582F0}" type="presOf" srcId="{941D48E1-137F-4628-AFF4-52CFCBA70AB7}" destId="{55130834-67DB-4871-9DB8-FB0860DDB05C}" srcOrd="1" destOrd="0" presId="urn:microsoft.com/office/officeart/2005/8/layout/vProcess5"/>
    <dgm:cxn modelId="{91BD44E2-578F-42E3-87DB-DF6A64FD0944}" srcId="{7A07DCE8-E01C-4A58-9957-E27E0AD6528D}" destId="{32D501FC-03B4-4A62-9E3B-C3775FAB1CFA}" srcOrd="1" destOrd="0" parTransId="{8185B09C-710F-44CA-814F-FDC306B436E4}" sibTransId="{3391FA63-129E-49E9-A165-27BFA26D4B40}"/>
    <dgm:cxn modelId="{7AD16B2B-24ED-4076-BDA9-F412F8ABB220}" srcId="{11F4ACFA-1486-45FB-887A-0B3F73AF345F}" destId="{6E127C39-6883-405E-BDCF-2AE20C2AAC3E}" srcOrd="2" destOrd="0" parTransId="{54455868-0E1D-415E-B09D-C2E6930A4258}" sibTransId="{B3E92E7B-8D80-4505-9EC1-7F3B412CAF00}"/>
    <dgm:cxn modelId="{B6730201-B4B3-4298-8256-3B4ABC415CA8}" srcId="{941D48E1-137F-4628-AFF4-52CFCBA70AB7}" destId="{23C526AA-0226-4CD2-979A-BC5BB3C942E3}" srcOrd="1" destOrd="0" parTransId="{473061EC-0796-47FB-992D-E07FDEB4C020}" sibTransId="{26F921C4-9CEA-4E65-A7CC-DB42B66D05C7}"/>
    <dgm:cxn modelId="{D187B442-339E-4198-B08C-01A823779792}" srcId="{11F4ACFA-1486-45FB-887A-0B3F73AF345F}" destId="{684118A0-5B2B-4A69-B6BF-342B116049C9}" srcOrd="0" destOrd="0" parTransId="{690C42C2-DEDB-4FE0-AB3C-56EAB825341E}" sibTransId="{571518F3-69D8-4416-B9DA-E67C77575DB2}"/>
    <dgm:cxn modelId="{28F2B772-7A51-42B5-8A75-C00960BA2B60}" type="presOf" srcId="{2A5FFFF6-B3B7-48E7-8313-7997354162B7}" destId="{2631759B-E132-4040-B9DA-9470A9C0CA73}" srcOrd="0" destOrd="0" presId="urn:microsoft.com/office/officeart/2005/8/layout/vProcess5"/>
    <dgm:cxn modelId="{1E7C45D2-F3A8-4FCA-945E-99FFA454651E}" type="presOf" srcId="{F81E63DC-8E38-4D98-BCF7-E7402EF098AA}" destId="{8238DFE6-D6F7-4AD9-BCE6-040037876986}" srcOrd="1" destOrd="1" presId="urn:microsoft.com/office/officeart/2005/8/layout/vProcess5"/>
    <dgm:cxn modelId="{08C2E8A6-631D-41E4-835E-B566FAE188CE}" type="presOf" srcId="{847E23D0-DC77-4B60-A970-ECA8028A82B0}" destId="{55130834-67DB-4871-9DB8-FB0860DDB05C}" srcOrd="1" destOrd="1" presId="urn:microsoft.com/office/officeart/2005/8/layout/vProcess5"/>
    <dgm:cxn modelId="{E11264F1-5C70-476C-9E3E-CF46A2A97BAA}" type="presOf" srcId="{7A07DCE8-E01C-4A58-9957-E27E0AD6528D}" destId="{8238DFE6-D6F7-4AD9-BCE6-040037876986}" srcOrd="1" destOrd="0"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1CDFAAC9-74F8-479F-B7D3-8D1F70688504}" srcId="{2A5FFFF6-B3B7-48E7-8313-7997354162B7}" destId="{7A07DCE8-E01C-4A58-9957-E27E0AD6528D}" srcOrd="1" destOrd="0" parTransId="{E8820F7E-2C85-487A-A18A-A16A9B323FF7}" sibTransId="{67953F8B-6EA3-4930-A650-0215B56F61A0}"/>
    <dgm:cxn modelId="{349AA9C3-8FE0-4627-BD55-BC37618BF0C5}" srcId="{7A07DCE8-E01C-4A58-9957-E27E0AD6528D}" destId="{F81E63DC-8E38-4D98-BCF7-E7402EF098AA}" srcOrd="0" destOrd="0" parTransId="{09922636-84CB-4D93-8D93-4D4E0D1BB704}" sibTransId="{F638254E-F9B0-4C67-A1ED-731FEFC60896}"/>
    <dgm:cxn modelId="{5E3CE2C6-77A2-4DC7-9C59-8C5945112D30}" type="presOf" srcId="{23C526AA-0226-4CD2-979A-BC5BB3C942E3}" destId="{55130834-67DB-4871-9DB8-FB0860DDB05C}" srcOrd="1" destOrd="2" presId="urn:microsoft.com/office/officeart/2005/8/layout/vProcess5"/>
    <dgm:cxn modelId="{A340AEED-3864-4D58-AEB3-1FF24908FA8C}" type="presOf" srcId="{E09B1B6B-F3FC-45CD-97F2-7C3C78E6A1B3}" destId="{CF7F85F7-7386-4FCF-B757-186B22B3B015}" srcOrd="1" destOrd="2" presId="urn:microsoft.com/office/officeart/2005/8/layout/vProcess5"/>
    <dgm:cxn modelId="{9F10EB44-0220-4710-BA4A-9F53B8B788E0}" type="presOf" srcId="{67953F8B-6EA3-4930-A650-0215B56F61A0}" destId="{45FC48D0-4A05-42C2-B2BD-CFE9096584DD}" srcOrd="0" destOrd="0" presId="urn:microsoft.com/office/officeart/2005/8/layout/vProcess5"/>
    <dgm:cxn modelId="{D242176A-ED33-4ECE-B645-A9A26DEAE3D4}" type="presOf" srcId="{11F4ACFA-1486-45FB-887A-0B3F73AF345F}" destId="{9E51F6F6-649B-48B3-93F5-08553C2074D2}" srcOrd="0" destOrd="0" presId="urn:microsoft.com/office/officeart/2005/8/layout/vProcess5"/>
    <dgm:cxn modelId="{263EC39C-AE31-4046-B14F-D8731813A9B0}" srcId="{941D48E1-137F-4628-AFF4-52CFCBA70AB7}" destId="{847E23D0-DC77-4B60-A970-ECA8028A82B0}" srcOrd="0" destOrd="0" parTransId="{F6B0CE9B-0011-4DA5-B825-CF7DF4A9438F}" sibTransId="{118AA3DE-0D5C-4FB8-BDD2-B4039AD5C2A6}"/>
    <dgm:cxn modelId="{D773CFFD-DD42-4DB7-9DC4-C6D269E6B47E}" type="presOf" srcId="{6E127C39-6883-405E-BDCF-2AE20C2AAC3E}" destId="{9E51F6F6-649B-48B3-93F5-08553C2074D2}" srcOrd="0" destOrd="3" presId="urn:microsoft.com/office/officeart/2005/8/layout/vProcess5"/>
    <dgm:cxn modelId="{8C960027-DAA5-48BE-B882-D71EEE080ADA}" type="presOf" srcId="{23C526AA-0226-4CD2-979A-BC5BB3C942E3}" destId="{199382F1-4138-45D3-88EC-929BFCD48D21}" srcOrd="0" destOrd="2"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6922FC5B-D8D4-4D31-A6FF-A4255C77BDB6}" type="presOf" srcId="{684118A0-5B2B-4A69-B6BF-342B116049C9}" destId="{CF7F85F7-7386-4FCF-B757-186B22B3B015}" srcOrd="1" destOrd="1" presId="urn:microsoft.com/office/officeart/2005/8/layout/vProcess5"/>
    <dgm:cxn modelId="{439643C7-1059-42A1-AA14-3C1350122538}" type="presOf" srcId="{32D501FC-03B4-4A62-9E3B-C3775FAB1CFA}" destId="{E05D7528-E69B-40E0-A84F-14D2B43B81D7}" srcOrd="0" destOrd="2" presId="urn:microsoft.com/office/officeart/2005/8/layout/vProcess5"/>
    <dgm:cxn modelId="{DA5A0473-1E56-4814-9EAC-312E8547CB94}" type="presOf" srcId="{684118A0-5B2B-4A69-B6BF-342B116049C9}" destId="{9E51F6F6-649B-48B3-93F5-08553C2074D2}" srcOrd="0" destOrd="1" presId="urn:microsoft.com/office/officeart/2005/8/layout/vProcess5"/>
    <dgm:cxn modelId="{80B04884-5773-4708-8FA3-8C1163D2002E}" srcId="{2A5FFFF6-B3B7-48E7-8313-7997354162B7}" destId="{941D48E1-137F-4628-AFF4-52CFCBA70AB7}" srcOrd="0" destOrd="0" parTransId="{A71F9177-25E4-4679-8B7D-DA6E8F604AA6}" sibTransId="{A7F72E25-F0EC-4297-B5DD-0B91ACD74E0A}"/>
    <dgm:cxn modelId="{D700AB12-5D56-48B0-AFC2-3C0F091D0BFF}" type="presOf" srcId="{941D48E1-137F-4628-AFF4-52CFCBA70AB7}" destId="{199382F1-4138-45D3-88EC-929BFCD48D21}" srcOrd="0" destOrd="0" presId="urn:microsoft.com/office/officeart/2005/8/layout/vProcess5"/>
    <dgm:cxn modelId="{CF9C29D0-72AF-4B98-B2DF-00CC171F1708}" type="presOf" srcId="{32D501FC-03B4-4A62-9E3B-C3775FAB1CFA}" destId="{8238DFE6-D6F7-4AD9-BCE6-040037876986}" srcOrd="1" destOrd="2" presId="urn:microsoft.com/office/officeart/2005/8/layout/vProcess5"/>
    <dgm:cxn modelId="{475A851D-34CA-438E-BDF0-9D1DFB524136}" type="presOf" srcId="{5775F4DF-9250-44AB-B473-C4101CCC3FF5}" destId="{8238DFE6-D6F7-4AD9-BCE6-040037876986}" srcOrd="1" destOrd="3" presId="urn:microsoft.com/office/officeart/2005/8/layout/vProcess5"/>
    <dgm:cxn modelId="{D424B351-51D5-48D2-89BE-3C540F18B0E0}" srcId="{11F4ACFA-1486-45FB-887A-0B3F73AF345F}" destId="{E09B1B6B-F3FC-45CD-97F2-7C3C78E6A1B3}" srcOrd="1" destOrd="0" parTransId="{9049AAC7-6D09-4BAE-8B80-A6DB1310B6F3}" sibTransId="{968FDC51-8FB4-4C1A-A199-EF2D342B6A15}"/>
    <dgm:cxn modelId="{6E3013A9-083A-4644-953B-49EEA2844730}" type="presOf" srcId="{A7F72E25-F0EC-4297-B5DD-0B91ACD74E0A}" destId="{1C37F341-422A-4B5D-8C5C-85001F462F34}" srcOrd="0" destOrd="0" presId="urn:microsoft.com/office/officeart/2005/8/layout/vProcess5"/>
    <dgm:cxn modelId="{6AD4D308-507E-4263-9EA1-50A44A84585A}" type="presParOf" srcId="{2631759B-E132-4040-B9DA-9470A9C0CA73}" destId="{E1A83B6C-6379-4B0F-8639-9EF9A5641FC3}" srcOrd="0" destOrd="0" presId="urn:microsoft.com/office/officeart/2005/8/layout/vProcess5"/>
    <dgm:cxn modelId="{436FA04C-5533-4DAD-818E-C468FBECD3B0}" type="presParOf" srcId="{2631759B-E132-4040-B9DA-9470A9C0CA73}" destId="{199382F1-4138-45D3-88EC-929BFCD48D21}" srcOrd="1" destOrd="0" presId="urn:microsoft.com/office/officeart/2005/8/layout/vProcess5"/>
    <dgm:cxn modelId="{4B46F18B-69BC-49A9-B93F-4868851087F8}" type="presParOf" srcId="{2631759B-E132-4040-B9DA-9470A9C0CA73}" destId="{E05D7528-E69B-40E0-A84F-14D2B43B81D7}" srcOrd="2" destOrd="0" presId="urn:microsoft.com/office/officeart/2005/8/layout/vProcess5"/>
    <dgm:cxn modelId="{7032D8BD-F5A3-4B2D-B48E-5A5B9BBA3A43}" type="presParOf" srcId="{2631759B-E132-4040-B9DA-9470A9C0CA73}" destId="{9E51F6F6-649B-48B3-93F5-08553C2074D2}" srcOrd="3" destOrd="0" presId="urn:microsoft.com/office/officeart/2005/8/layout/vProcess5"/>
    <dgm:cxn modelId="{B18F5E39-85AE-4CD2-8766-AA07333D9892}" type="presParOf" srcId="{2631759B-E132-4040-B9DA-9470A9C0CA73}" destId="{1C37F341-422A-4B5D-8C5C-85001F462F34}" srcOrd="4" destOrd="0" presId="urn:microsoft.com/office/officeart/2005/8/layout/vProcess5"/>
    <dgm:cxn modelId="{C9677B44-61F1-4276-955C-31763FB12F97}" type="presParOf" srcId="{2631759B-E132-4040-B9DA-9470A9C0CA73}" destId="{45FC48D0-4A05-42C2-B2BD-CFE9096584DD}" srcOrd="5" destOrd="0" presId="urn:microsoft.com/office/officeart/2005/8/layout/vProcess5"/>
    <dgm:cxn modelId="{C448D553-3A53-4090-956B-A36BFC41B80E}" type="presParOf" srcId="{2631759B-E132-4040-B9DA-9470A9C0CA73}" destId="{55130834-67DB-4871-9DB8-FB0860DDB05C}" srcOrd="6" destOrd="0" presId="urn:microsoft.com/office/officeart/2005/8/layout/vProcess5"/>
    <dgm:cxn modelId="{5FE62370-9503-4C9A-BE44-49918588B4A1}" type="presParOf" srcId="{2631759B-E132-4040-B9DA-9470A9C0CA73}" destId="{8238DFE6-D6F7-4AD9-BCE6-040037876986}" srcOrd="7" destOrd="0" presId="urn:microsoft.com/office/officeart/2005/8/layout/vProcess5"/>
    <dgm:cxn modelId="{11841DC7-7C74-4D3F-A3DD-B4000B8C7B74}" type="presParOf" srcId="{2631759B-E132-4040-B9DA-9470A9C0CA73}" destId="{CF7F85F7-7386-4FCF-B757-186B22B3B015}" srcOrd="8"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endParaRPr lang="en-US"/>
        </a:p>
      </dgm:t>
    </dgm:pt>
    <dgm:pt modelId="{88B589AA-ECBD-4B45-A5E0-39601A87CB62}">
      <dgm:prSet phldrT="[Text]" custT="1"/>
      <dgm:spPr/>
      <dgm:t>
        <a:bodyPr/>
        <a:lstStyle/>
        <a:p>
          <a:r>
            <a:rPr lang="en-US" sz="1800" b="1" dirty="0" smtClean="0"/>
            <a:t>Deep learning</a:t>
          </a:r>
          <a:endParaRPr lang="en-US" sz="1800" b="1" dirty="0"/>
        </a:p>
      </dgm:t>
    </dgm:pt>
    <dgm:pt modelId="{DD8F1D91-8756-4775-86E7-CC84014368A6}" type="parTrans" cxnId="{3D806ED4-1EF5-4EE5-BEB0-C09EB9051003}">
      <dgm:prSet/>
      <dgm:spPr/>
      <dgm:t>
        <a:bodyPr/>
        <a:lstStyle/>
        <a:p>
          <a:endParaRPr lang="en-US"/>
        </a:p>
      </dgm:t>
    </dgm:pt>
    <dgm:pt modelId="{A50F8DC0-8DC5-459E-B4B8-3C2E599C6D2F}" type="sibTrans" cxnId="{3D806ED4-1EF5-4EE5-BEB0-C09EB9051003}">
      <dgm:prSet/>
      <dgm:spPr/>
      <dgm:t>
        <a:bodyPr/>
        <a:lstStyle/>
        <a:p>
          <a:endParaRPr lang="en-US"/>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E09B1B6B-F3FC-45CD-97F2-7C3C78E6A1B3}">
      <dgm:prSet phldrT="[Text]" custT="1"/>
      <dgm:spPr/>
      <dgm:t>
        <a:bodyPr/>
        <a:lstStyle/>
        <a:p>
          <a:r>
            <a:rPr lang="en-US" sz="1200" b="1" dirty="0" smtClean="0"/>
            <a:t>Hand crafted representations/features</a:t>
          </a:r>
          <a:endParaRPr lang="en-US" sz="1200" b="1" dirty="0"/>
        </a:p>
      </dgm:t>
    </dgm:pt>
    <dgm:pt modelId="{9049AAC7-6D09-4BAE-8B80-A6DB1310B6F3}" type="parTrans" cxnId="{D424B351-51D5-48D2-89BE-3C540F18B0E0}">
      <dgm:prSet/>
      <dgm:spPr/>
      <dgm:t>
        <a:bodyPr/>
        <a:lstStyle/>
        <a:p>
          <a:endParaRPr lang="en-US"/>
        </a:p>
      </dgm:t>
    </dgm:pt>
    <dgm:pt modelId="{968FDC51-8FB4-4C1A-A199-EF2D342B6A15}" type="sibTrans" cxnId="{D424B351-51D5-48D2-89BE-3C540F18B0E0}">
      <dgm:prSet/>
      <dgm:spPr/>
      <dgm:t>
        <a:bodyPr/>
        <a:lstStyle/>
        <a:p>
          <a:endParaRPr lang="en-US"/>
        </a:p>
      </dgm:t>
    </dgm:pt>
    <dgm:pt modelId="{D4B6D475-A1FD-45DE-9D8D-217CBAA23AC2}">
      <dgm:prSet phldrT="[Text]" custT="1"/>
      <dgm:spPr/>
      <dgm:t>
        <a:bodyPr/>
        <a:lstStyle/>
        <a:p>
          <a:r>
            <a:rPr lang="en-US" sz="1400" b="1" dirty="0" smtClean="0"/>
            <a:t>2006 (</a:t>
          </a:r>
          <a:r>
            <a:rPr lang="en-US" sz="1400" b="1" dirty="0" err="1" smtClean="0"/>
            <a:t>Hinotn</a:t>
          </a:r>
          <a:r>
            <a:rPr lang="en-US" sz="1400" b="1" dirty="0" smtClean="0"/>
            <a:t> DBN)</a:t>
          </a:r>
          <a:endParaRPr lang="en-US" sz="1400" b="1" dirty="0"/>
        </a:p>
      </dgm:t>
    </dgm:pt>
    <dgm:pt modelId="{71AED45D-70C5-473B-A169-62A584BBA645}" type="parTrans" cxnId="{56B19674-E734-4BC3-8C91-E5871173932E}">
      <dgm:prSet/>
      <dgm:spPr/>
      <dgm:t>
        <a:bodyPr/>
        <a:lstStyle/>
        <a:p>
          <a:endParaRPr lang="en-US"/>
        </a:p>
      </dgm:t>
    </dgm:pt>
    <dgm:pt modelId="{C4DA07F2-3B83-40FE-A98C-D187BD86F8BC}" type="sibTrans" cxnId="{56B19674-E734-4BC3-8C91-E5871173932E}">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E36400DA-B901-43D5-8EC6-82BED7352A54}">
      <dgm:prSet phldrT="[Text]" custT="1"/>
      <dgm:spPr/>
      <dgm:t>
        <a:bodyPr/>
        <a:lstStyle/>
        <a:p>
          <a:r>
            <a:rPr lang="en-US" sz="1400" b="1" dirty="0" smtClean="0"/>
            <a:t>1992 (Hinton </a:t>
          </a:r>
          <a:r>
            <a:rPr lang="en-US" sz="1400" b="1" dirty="0" err="1" smtClean="0"/>
            <a:t>Backprop</a:t>
          </a:r>
          <a:r>
            <a:rPr lang="en-US" sz="1400" b="1" dirty="0" smtClean="0"/>
            <a:t>)</a:t>
          </a:r>
          <a:endParaRPr lang="en-US" sz="1400" b="1" dirty="0"/>
        </a:p>
      </dgm:t>
    </dgm:pt>
    <dgm:pt modelId="{ECE1FDF6-6EAB-4792-A79A-9FEAC3DD55FD}" type="parTrans" cxnId="{DD59893B-9049-450F-A024-A04108274883}">
      <dgm:prSet/>
      <dgm:spPr/>
      <dgm:t>
        <a:bodyPr/>
        <a:lstStyle/>
        <a:p>
          <a:endParaRPr lang="en-US"/>
        </a:p>
      </dgm:t>
    </dgm:pt>
    <dgm:pt modelId="{16FE3D82-93E5-49BF-ACCD-ADF9FD50C659}" type="sibTrans" cxnId="{DD59893B-9049-450F-A024-A04108274883}">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C9575E9B-4A64-4CE9-90F0-12AB97EC5E78}">
      <dgm:prSet phldrT="[Text]" custT="1"/>
      <dgm:spPr/>
      <dgm:t>
        <a:bodyPr/>
        <a:lstStyle/>
        <a:p>
          <a:r>
            <a:rPr lang="en-US" sz="1400" b="1" dirty="0" smtClean="0"/>
            <a:t>Learning representations/features</a:t>
          </a:r>
          <a:endParaRPr lang="en-US" sz="1400" b="1" dirty="0"/>
        </a:p>
      </dgm:t>
    </dgm:pt>
    <dgm:pt modelId="{1727BBAD-B553-4D25-999E-4C95E7311ACA}" type="parTrans" cxnId="{E22C80F3-185C-4B51-AAA6-A3BE33D78EAF}">
      <dgm:prSet/>
      <dgm:spPr/>
      <dgm:t>
        <a:bodyPr/>
        <a:lstStyle/>
        <a:p>
          <a:endParaRPr lang="en-US"/>
        </a:p>
      </dgm:t>
    </dgm:pt>
    <dgm:pt modelId="{D052AF17-2977-4887-BEEC-FE1E9458BB88}" type="sibTrans" cxnId="{E22C80F3-185C-4B51-AAA6-A3BE33D78EAF}">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941D48E1-137F-4628-AFF4-52CFCBA70AB7}">
      <dgm:prSet phldrT="[Text]" custT="1"/>
      <dgm:spPr/>
      <dgm:t>
        <a:bodyPr/>
        <a:lstStyle/>
        <a:p>
          <a:r>
            <a:rPr lang="en-US" sz="1600" b="1" dirty="0" smtClean="0"/>
            <a:t>Computer </a:t>
          </a:r>
          <a:endParaRPr lang="en-US" sz="1600" b="1" dirty="0"/>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A71F9177-25E4-4679-8B7D-DA6E8F604AA6}" type="parTrans" cxnId="{80B04884-5773-4708-8FA3-8C1163D2002E}">
      <dgm:prSet/>
      <dgm:spPr/>
      <dgm:t>
        <a:bodyPr/>
        <a:lstStyle/>
        <a:p>
          <a:endParaRPr lang="en-US"/>
        </a:p>
      </dgm:t>
    </dgm:pt>
    <dgm:pt modelId="{26F921C4-9CEA-4E65-A7CC-DB42B66D05C7}" type="sibTrans" cxnId="{B6730201-B4B3-4298-8256-3B4ABC415CA8}">
      <dgm:prSet/>
      <dgm:spPr/>
      <dgm:t>
        <a:bodyPr/>
        <a:lstStyle/>
        <a:p>
          <a:endParaRPr lang="en-US"/>
        </a:p>
      </dgm:t>
    </dgm:pt>
    <dgm:pt modelId="{473061EC-0796-47FB-992D-E07FDEB4C020}" type="parTrans" cxnId="{B6730201-B4B3-4298-8256-3B4ABC415CA8}">
      <dgm:prSet/>
      <dgm:spPr/>
      <dgm:t>
        <a:bodyPr/>
        <a:lstStyle/>
        <a:p>
          <a:endParaRPr lang="en-US"/>
        </a:p>
      </dgm:t>
    </dgm:pt>
    <dgm:pt modelId="{118AA3DE-0D5C-4FB8-BDD2-B4039AD5C2A6}" type="sibTrans" cxnId="{263EC39C-AE31-4046-B14F-D8731813A9B0}">
      <dgm:prSet/>
      <dgm:spPr/>
      <dgm:t>
        <a:bodyPr/>
        <a:lstStyle/>
        <a:p>
          <a:endParaRPr lang="en-US"/>
        </a:p>
      </dgm:t>
    </dgm:pt>
    <dgm:pt modelId="{F6B0CE9B-0011-4DA5-B825-CF7DF4A9438F}" type="parTrans" cxnId="{263EC39C-AE31-4046-B14F-D8731813A9B0}">
      <dgm:prSet/>
      <dgm:spPr/>
      <dgm:t>
        <a:bodyPr/>
        <a:lstStyle/>
        <a:p>
          <a:endParaRPr lang="en-US"/>
        </a:p>
      </dgm:t>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3DF5F7FF-592A-445C-BC52-4F4856428379}" type="pres">
      <dgm:prSet presAssocID="{2A5FFFF6-B3B7-48E7-8313-7997354162B7}" presName="FourNodes_1" presStyleLbl="node1" presStyleIdx="0" presStyleCnt="4" custLinFactNeighborY="1725">
        <dgm:presLayoutVars>
          <dgm:bulletEnabled val="1"/>
        </dgm:presLayoutVars>
      </dgm:prSet>
      <dgm:spPr/>
      <dgm:t>
        <a:bodyPr/>
        <a:lstStyle/>
        <a:p>
          <a:endParaRPr lang="en-US"/>
        </a:p>
      </dgm:t>
    </dgm:pt>
    <dgm:pt modelId="{DAD1701F-F173-4887-8D6E-5D0EC1A8EFFF}" type="pres">
      <dgm:prSet presAssocID="{2A5FFFF6-B3B7-48E7-8313-7997354162B7}" presName="FourNodes_2" presStyleLbl="node1" presStyleIdx="1" presStyleCnt="4" custLinFactNeighborX="5485" custLinFactNeighborY="-9342">
        <dgm:presLayoutVars>
          <dgm:bulletEnabled val="1"/>
        </dgm:presLayoutVars>
      </dgm:prSet>
      <dgm:spPr/>
      <dgm:t>
        <a:bodyPr/>
        <a:lstStyle/>
        <a:p>
          <a:endParaRPr lang="en-US"/>
        </a:p>
      </dgm:t>
    </dgm:pt>
    <dgm:pt modelId="{14E30993-1785-4D26-8624-49B0A16D1605}" type="pres">
      <dgm:prSet presAssocID="{2A5FFFF6-B3B7-48E7-8313-7997354162B7}" presName="FourNodes_3" presStyleLbl="node1" presStyleIdx="2" presStyleCnt="4" custScaleX="103136" custScaleY="124584" custLinFactNeighborX="7241" custLinFactNeighborY="-10809">
        <dgm:presLayoutVars>
          <dgm:bulletEnabled val="1"/>
        </dgm:presLayoutVars>
      </dgm:prSet>
      <dgm:spPr/>
      <dgm:t>
        <a:bodyPr/>
        <a:lstStyle/>
        <a:p>
          <a:endParaRPr lang="en-US"/>
        </a:p>
      </dgm:t>
    </dgm:pt>
    <dgm:pt modelId="{D1702692-5C37-4D37-ABFC-2010A7B346AC}" type="pres">
      <dgm:prSet presAssocID="{2A5FFFF6-B3B7-48E7-8313-7997354162B7}" presName="FourNodes_4" presStyleLbl="node1" presStyleIdx="3" presStyleCnt="4" custScaleX="101735" custScaleY="117670" custLinFactNeighborX="-1265" custLinFactNeighborY="1725">
        <dgm:presLayoutVars>
          <dgm:bulletEnabled val="1"/>
        </dgm:presLayoutVars>
      </dgm:prSet>
      <dgm:spPr/>
      <dgm:t>
        <a:bodyPr/>
        <a:lstStyle/>
        <a:p>
          <a:endParaRPr lang="en-US"/>
        </a:p>
      </dgm:t>
    </dgm:pt>
    <dgm:pt modelId="{7A649BD1-A986-49F2-95BB-C36260E94134}" type="pres">
      <dgm:prSet presAssocID="{2A5FFFF6-B3B7-48E7-8313-7997354162B7}" presName="FourConn_1-2" presStyleLbl="fgAccFollowNode1" presStyleIdx="0" presStyleCnt="3" custScaleX="43300" custScaleY="70100" custLinFactX="111612" custLinFactNeighborX="200000" custLinFactNeighborY="-22036">
        <dgm:presLayoutVars>
          <dgm:bulletEnabled val="1"/>
        </dgm:presLayoutVars>
      </dgm:prSet>
      <dgm:spPr/>
      <dgm:t>
        <a:bodyPr/>
        <a:lstStyle/>
        <a:p>
          <a:endParaRPr lang="en-US"/>
        </a:p>
      </dgm:t>
    </dgm:pt>
    <dgm:pt modelId="{E1A7B83F-076B-41A7-8570-35F8C2948B79}" type="pres">
      <dgm:prSet presAssocID="{2A5FFFF6-B3B7-48E7-8313-7997354162B7}" presName="FourConn_2-3" presStyleLbl="fgAccFollowNode1" presStyleIdx="1" presStyleCnt="3" custScaleX="43300" custScaleY="81100" custLinFactX="73132" custLinFactNeighborX="100000" custLinFactNeighborY="-28254">
        <dgm:presLayoutVars>
          <dgm:bulletEnabled val="1"/>
        </dgm:presLayoutVars>
      </dgm:prSet>
      <dgm:spPr/>
      <dgm:t>
        <a:bodyPr/>
        <a:lstStyle/>
        <a:p>
          <a:endParaRPr lang="en-US"/>
        </a:p>
      </dgm:t>
    </dgm:pt>
    <dgm:pt modelId="{6600511B-B429-4156-AABF-974ED97F4142}" type="pres">
      <dgm:prSet presAssocID="{2A5FFFF6-B3B7-48E7-8313-7997354162B7}" presName="FourConn_3-4" presStyleLbl="fgAccFollowNode1" presStyleIdx="2" presStyleCnt="3" custScaleX="51200" custScaleY="64793" custLinFactX="272" custLinFactNeighborX="100000" custLinFactNeighborY="482">
        <dgm:presLayoutVars>
          <dgm:bulletEnabled val="1"/>
        </dgm:presLayoutVars>
      </dgm:prSet>
      <dgm:spPr/>
      <dgm:t>
        <a:bodyPr/>
        <a:lstStyle/>
        <a:p>
          <a:endParaRPr lang="en-US"/>
        </a:p>
      </dgm:t>
    </dgm:pt>
    <dgm:pt modelId="{15C2FEFE-A5E5-4D75-928C-F56144E28B3E}" type="pres">
      <dgm:prSet presAssocID="{2A5FFFF6-B3B7-48E7-8313-7997354162B7}" presName="FourNodes_1_text" presStyleLbl="node1" presStyleIdx="3" presStyleCnt="4">
        <dgm:presLayoutVars>
          <dgm:bulletEnabled val="1"/>
        </dgm:presLayoutVars>
      </dgm:prSet>
      <dgm:spPr/>
      <dgm:t>
        <a:bodyPr/>
        <a:lstStyle/>
        <a:p>
          <a:endParaRPr lang="en-US"/>
        </a:p>
      </dgm:t>
    </dgm:pt>
    <dgm:pt modelId="{356F00CC-95A1-493A-AA3D-7D8B5FAC8BC9}" type="pres">
      <dgm:prSet presAssocID="{2A5FFFF6-B3B7-48E7-8313-7997354162B7}" presName="FourNodes_2_text" presStyleLbl="node1" presStyleIdx="3" presStyleCnt="4">
        <dgm:presLayoutVars>
          <dgm:bulletEnabled val="1"/>
        </dgm:presLayoutVars>
      </dgm:prSet>
      <dgm:spPr/>
      <dgm:t>
        <a:bodyPr/>
        <a:lstStyle/>
        <a:p>
          <a:endParaRPr lang="en-US"/>
        </a:p>
      </dgm:t>
    </dgm:pt>
    <dgm:pt modelId="{5872A2F2-16E7-44D0-AD72-0EF752CD3D08}" type="pres">
      <dgm:prSet presAssocID="{2A5FFFF6-B3B7-48E7-8313-7997354162B7}" presName="FourNodes_3_text" presStyleLbl="node1" presStyleIdx="3" presStyleCnt="4">
        <dgm:presLayoutVars>
          <dgm:bulletEnabled val="1"/>
        </dgm:presLayoutVars>
      </dgm:prSet>
      <dgm:spPr/>
      <dgm:t>
        <a:bodyPr/>
        <a:lstStyle/>
        <a:p>
          <a:endParaRPr lang="en-US"/>
        </a:p>
      </dgm:t>
    </dgm:pt>
    <dgm:pt modelId="{0289CF0D-192C-455C-90C1-6EC3E871C44B}" type="pres">
      <dgm:prSet presAssocID="{2A5FFFF6-B3B7-48E7-8313-7997354162B7}" presName="FourNodes_4_text" presStyleLbl="node1" presStyleIdx="3" presStyleCnt="4">
        <dgm:presLayoutVars>
          <dgm:bulletEnabled val="1"/>
        </dgm:presLayoutVars>
      </dgm:prSet>
      <dgm:spPr/>
      <dgm:t>
        <a:bodyPr/>
        <a:lstStyle/>
        <a:p>
          <a:endParaRPr lang="en-US"/>
        </a:p>
      </dgm:t>
    </dgm:pt>
  </dgm:ptLst>
  <dgm:cxnLst>
    <dgm:cxn modelId="{5036F267-5038-4813-B7DF-74FA409F8CC8}" type="presOf" srcId="{6E127C39-6883-405E-BDCF-2AE20C2AAC3E}" destId="{5872A2F2-16E7-44D0-AD72-0EF752CD3D08}" srcOrd="1" destOrd="3" presId="urn:microsoft.com/office/officeart/2005/8/layout/vProcess5"/>
    <dgm:cxn modelId="{2F8E375F-413B-4DCA-A64D-E8AADDE92A93}" type="presOf" srcId="{847E23D0-DC77-4B60-A970-ECA8028A82B0}" destId="{15C2FEFE-A5E5-4D75-928C-F56144E28B3E}" srcOrd="1" destOrd="1" presId="urn:microsoft.com/office/officeart/2005/8/layout/vProcess5"/>
    <dgm:cxn modelId="{75D510EE-A5F1-4C12-9101-A10DE3E4735E}" type="presOf" srcId="{5775F4DF-9250-44AB-B473-C4101CCC3FF5}" destId="{DAD1701F-F173-4887-8D6E-5D0EC1A8EFFF}" srcOrd="0" destOrd="3" presId="urn:microsoft.com/office/officeart/2005/8/layout/vProcess5"/>
    <dgm:cxn modelId="{18DCC4A9-CFB6-4925-96E7-182752539FA6}" type="presOf" srcId="{C9575E9B-4A64-4CE9-90F0-12AB97EC5E78}" destId="{0289CF0D-192C-455C-90C1-6EC3E871C44B}" srcOrd="1" destOrd="3" presId="urn:microsoft.com/office/officeart/2005/8/layout/vProcess5"/>
    <dgm:cxn modelId="{E3CC2E15-A2D3-4075-A2DE-2FB506E1BE6F}" type="presOf" srcId="{6E127C39-6883-405E-BDCF-2AE20C2AAC3E}" destId="{14E30993-1785-4D26-8624-49B0A16D1605}" srcOrd="0" destOrd="3" presId="urn:microsoft.com/office/officeart/2005/8/layout/vProcess5"/>
    <dgm:cxn modelId="{FB02F073-F6F7-46D7-9BC0-D9AF386E888D}" type="presOf" srcId="{684118A0-5B2B-4A69-B6BF-342B116049C9}" destId="{5872A2F2-16E7-44D0-AD72-0EF752CD3D08}" srcOrd="1" destOrd="1" presId="urn:microsoft.com/office/officeart/2005/8/layout/vProcess5"/>
    <dgm:cxn modelId="{F6BCB88B-57FF-4F86-8C16-8FB98D541364}" type="presOf" srcId="{D4B6D475-A1FD-45DE-9D8D-217CBAA23AC2}" destId="{0289CF0D-192C-455C-90C1-6EC3E871C44B}" srcOrd="1" destOrd="2" presId="urn:microsoft.com/office/officeart/2005/8/layout/vProcess5"/>
    <dgm:cxn modelId="{DD59893B-9049-450F-A024-A04108274883}" srcId="{88B589AA-ECBD-4B45-A5E0-39601A87CB62}" destId="{E36400DA-B901-43D5-8EC6-82BED7352A54}" srcOrd="0" destOrd="0" parTransId="{ECE1FDF6-6EAB-4792-A79A-9FEAC3DD55FD}" sibTransId="{16FE3D82-93E5-49BF-ACCD-ADF9FD50C659}"/>
    <dgm:cxn modelId="{B6730201-B4B3-4298-8256-3B4ABC415CA8}" srcId="{941D48E1-137F-4628-AFF4-52CFCBA70AB7}" destId="{23C526AA-0226-4CD2-979A-BC5BB3C942E3}" srcOrd="1" destOrd="0" parTransId="{473061EC-0796-47FB-992D-E07FDEB4C020}" sibTransId="{26F921C4-9CEA-4E65-A7CC-DB42B66D05C7}"/>
    <dgm:cxn modelId="{349AA9C3-8FE0-4627-BD55-BC37618BF0C5}" srcId="{7A07DCE8-E01C-4A58-9957-E27E0AD6528D}" destId="{F81E63DC-8E38-4D98-BCF7-E7402EF098AA}" srcOrd="0" destOrd="0" parTransId="{09922636-84CB-4D93-8D93-4D4E0D1BB704}" sibTransId="{F638254E-F9B0-4C67-A1ED-731FEFC60896}"/>
    <dgm:cxn modelId="{91BD44E2-578F-42E3-87DB-DF6A64FD0944}" srcId="{7A07DCE8-E01C-4A58-9957-E27E0AD6528D}" destId="{32D501FC-03B4-4A62-9E3B-C3775FAB1CFA}" srcOrd="1" destOrd="0" parTransId="{8185B09C-710F-44CA-814F-FDC306B436E4}" sibTransId="{3391FA63-129E-49E9-A165-27BFA26D4B40}"/>
    <dgm:cxn modelId="{D424B351-51D5-48D2-89BE-3C540F18B0E0}" srcId="{11F4ACFA-1486-45FB-887A-0B3F73AF345F}" destId="{E09B1B6B-F3FC-45CD-97F2-7C3C78E6A1B3}" srcOrd="1" destOrd="0" parTransId="{9049AAC7-6D09-4BAE-8B80-A6DB1310B6F3}" sibTransId="{968FDC51-8FB4-4C1A-A199-EF2D342B6A15}"/>
    <dgm:cxn modelId="{41204390-D25A-429D-B91A-62FEF73334C9}" type="presOf" srcId="{A7F72E25-F0EC-4297-B5DD-0B91ACD74E0A}" destId="{7A649BD1-A986-49F2-95BB-C36260E94134}" srcOrd="0" destOrd="0" presId="urn:microsoft.com/office/officeart/2005/8/layout/vProcess5"/>
    <dgm:cxn modelId="{D187B442-339E-4198-B08C-01A823779792}" srcId="{11F4ACFA-1486-45FB-887A-0B3F73AF345F}" destId="{684118A0-5B2B-4A69-B6BF-342B116049C9}" srcOrd="0" destOrd="0" parTransId="{690C42C2-DEDB-4FE0-AB3C-56EAB825341E}" sibTransId="{571518F3-69D8-4416-B9DA-E67C77575DB2}"/>
    <dgm:cxn modelId="{1C937911-F8DF-4E59-BBE8-647C83B78766}" type="presOf" srcId="{23C526AA-0226-4CD2-979A-BC5BB3C942E3}" destId="{3DF5F7FF-592A-445C-BC52-4F4856428379}" srcOrd="0" destOrd="2" presId="urn:microsoft.com/office/officeart/2005/8/layout/vProcess5"/>
    <dgm:cxn modelId="{56B19674-E734-4BC3-8C91-E5871173932E}" srcId="{88B589AA-ECBD-4B45-A5E0-39601A87CB62}" destId="{D4B6D475-A1FD-45DE-9D8D-217CBAA23AC2}" srcOrd="1" destOrd="0" parTransId="{71AED45D-70C5-473B-A169-62A584BBA645}" sibTransId="{C4DA07F2-3B83-40FE-A98C-D187BD86F8BC}"/>
    <dgm:cxn modelId="{23B6733B-3418-4660-94FE-D5F5D437D2C5}" type="presOf" srcId="{23C526AA-0226-4CD2-979A-BC5BB3C942E3}" destId="{15C2FEFE-A5E5-4D75-928C-F56144E28B3E}" srcOrd="1" destOrd="2" presId="urn:microsoft.com/office/officeart/2005/8/layout/vProcess5"/>
    <dgm:cxn modelId="{5E0D42BF-1511-493C-96EB-9EF715B01F8D}" type="presOf" srcId="{E36400DA-B901-43D5-8EC6-82BED7352A54}" destId="{0289CF0D-192C-455C-90C1-6EC3E871C44B}" srcOrd="1" destOrd="1" presId="urn:microsoft.com/office/officeart/2005/8/layout/vProcess5"/>
    <dgm:cxn modelId="{899AEA6F-5598-46F2-8BF0-6ABD539E2E99}" type="presOf" srcId="{F81E63DC-8E38-4D98-BCF7-E7402EF098AA}" destId="{DAD1701F-F173-4887-8D6E-5D0EC1A8EFFF}" srcOrd="0" destOrd="1" presId="urn:microsoft.com/office/officeart/2005/8/layout/vProcess5"/>
    <dgm:cxn modelId="{C6A02E05-E7E5-45ED-951F-5CA079E8C3FB}" type="presOf" srcId="{C9575E9B-4A64-4CE9-90F0-12AB97EC5E78}" destId="{D1702692-5C37-4D37-ABFC-2010A7B346AC}" srcOrd="0" destOrd="3" presId="urn:microsoft.com/office/officeart/2005/8/layout/vProcess5"/>
    <dgm:cxn modelId="{AD8A9513-9865-4563-A4B9-5257074E445F}" type="presOf" srcId="{E36400DA-B901-43D5-8EC6-82BED7352A54}" destId="{D1702692-5C37-4D37-ABFC-2010A7B346AC}" srcOrd="0" destOrd="1" presId="urn:microsoft.com/office/officeart/2005/8/layout/vProcess5"/>
    <dgm:cxn modelId="{1D46F218-98B1-4B12-937B-D370A80E568D}" type="presOf" srcId="{5775F4DF-9250-44AB-B473-C4101CCC3FF5}" destId="{356F00CC-95A1-493A-AA3D-7D8B5FAC8BC9}" srcOrd="1" destOrd="3" presId="urn:microsoft.com/office/officeart/2005/8/layout/vProcess5"/>
    <dgm:cxn modelId="{1235F559-D270-4A2F-9224-0C93691673C5}" type="presOf" srcId="{7A07DCE8-E01C-4A58-9957-E27E0AD6528D}" destId="{DAD1701F-F173-4887-8D6E-5D0EC1A8EFFF}" srcOrd="0" destOrd="0" presId="urn:microsoft.com/office/officeart/2005/8/layout/vProcess5"/>
    <dgm:cxn modelId="{E22C80F3-185C-4B51-AAA6-A3BE33D78EAF}" srcId="{88B589AA-ECBD-4B45-A5E0-39601A87CB62}" destId="{C9575E9B-4A64-4CE9-90F0-12AB97EC5E78}" srcOrd="2" destOrd="0" parTransId="{1727BBAD-B553-4D25-999E-4C95E7311ACA}" sibTransId="{D052AF17-2977-4887-BEEC-FE1E9458BB88}"/>
    <dgm:cxn modelId="{0A12A8DA-0251-47F8-9390-0E8B19508333}" type="presOf" srcId="{E09B1B6B-F3FC-45CD-97F2-7C3C78E6A1B3}" destId="{5872A2F2-16E7-44D0-AD72-0EF752CD3D08}" srcOrd="1" destOrd="2" presId="urn:microsoft.com/office/officeart/2005/8/layout/vProcess5"/>
    <dgm:cxn modelId="{AB90DF80-50FC-4A13-BB53-AEA1735DE5DC}" type="presOf" srcId="{E09B1B6B-F3FC-45CD-97F2-7C3C78E6A1B3}" destId="{14E30993-1785-4D26-8624-49B0A16D1605}" srcOrd="0" destOrd="2" presId="urn:microsoft.com/office/officeart/2005/8/layout/vProcess5"/>
    <dgm:cxn modelId="{1CDFAAC9-74F8-479F-B7D3-8D1F70688504}" srcId="{2A5FFFF6-B3B7-48E7-8313-7997354162B7}" destId="{7A07DCE8-E01C-4A58-9957-E27E0AD6528D}" srcOrd="1" destOrd="0" parTransId="{E8820F7E-2C85-487A-A18A-A16A9B323FF7}" sibTransId="{67953F8B-6EA3-4930-A650-0215B56F61A0}"/>
    <dgm:cxn modelId="{7F6E8920-0BAA-4C66-9DCE-C8BBAAF38442}" type="presOf" srcId="{D4B6D475-A1FD-45DE-9D8D-217CBAA23AC2}" destId="{D1702692-5C37-4D37-ABFC-2010A7B346AC}" srcOrd="0" destOrd="2" presId="urn:microsoft.com/office/officeart/2005/8/layout/vProcess5"/>
    <dgm:cxn modelId="{3F0B198B-12A2-40F0-856A-76B033C12459}" type="presOf" srcId="{F81E63DC-8E38-4D98-BCF7-E7402EF098AA}" destId="{356F00CC-95A1-493A-AA3D-7D8B5FAC8BC9}" srcOrd="1" destOrd="1" presId="urn:microsoft.com/office/officeart/2005/8/layout/vProcess5"/>
    <dgm:cxn modelId="{80B04884-5773-4708-8FA3-8C1163D2002E}" srcId="{2A5FFFF6-B3B7-48E7-8313-7997354162B7}" destId="{941D48E1-137F-4628-AFF4-52CFCBA70AB7}" srcOrd="0" destOrd="0" parTransId="{A71F9177-25E4-4679-8B7D-DA6E8F604AA6}" sibTransId="{A7F72E25-F0EC-4297-B5DD-0B91ACD74E0A}"/>
    <dgm:cxn modelId="{2D559673-2069-4B4C-9DAC-E44DF7C0C62D}" type="presOf" srcId="{11F4ACFA-1486-45FB-887A-0B3F73AF345F}" destId="{14E30993-1785-4D26-8624-49B0A16D1605}" srcOrd="0" destOrd="0" presId="urn:microsoft.com/office/officeart/2005/8/layout/vProcess5"/>
    <dgm:cxn modelId="{A79154EA-98E2-4269-BE55-BDA7862BE181}" type="presOf" srcId="{7A07DCE8-E01C-4A58-9957-E27E0AD6528D}" destId="{356F00CC-95A1-493A-AA3D-7D8B5FAC8BC9}" srcOrd="1" destOrd="0"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7AFFF58F-1F9F-4466-9EA8-FE17B5B06C99}" type="presOf" srcId="{2A5FFFF6-B3B7-48E7-8313-7997354162B7}" destId="{2631759B-E132-4040-B9DA-9470A9C0CA73}" srcOrd="0" destOrd="0" presId="urn:microsoft.com/office/officeart/2005/8/layout/vProcess5"/>
    <dgm:cxn modelId="{84E54435-824B-4FF6-BC31-A4F6E3AABEE7}" type="presOf" srcId="{32D501FC-03B4-4A62-9E3B-C3775FAB1CFA}" destId="{DAD1701F-F173-4887-8D6E-5D0EC1A8EFFF}" srcOrd="0" destOrd="2" presId="urn:microsoft.com/office/officeart/2005/8/layout/vProcess5"/>
    <dgm:cxn modelId="{F8E02C71-366A-4851-BF6C-E6464EF1F3F9}" type="presOf" srcId="{941D48E1-137F-4628-AFF4-52CFCBA70AB7}" destId="{3DF5F7FF-592A-445C-BC52-4F4856428379}" srcOrd="0" destOrd="0" presId="urn:microsoft.com/office/officeart/2005/8/layout/vProcess5"/>
    <dgm:cxn modelId="{42870EF9-A09E-477F-B864-1E751ED3755C}" type="presOf" srcId="{684118A0-5B2B-4A69-B6BF-342B116049C9}" destId="{14E30993-1785-4D26-8624-49B0A16D1605}" srcOrd="0" destOrd="1" presId="urn:microsoft.com/office/officeart/2005/8/layout/vProcess5"/>
    <dgm:cxn modelId="{29C17D39-22AE-4053-B8AB-2E1DCB964BC8}" type="presOf" srcId="{32D501FC-03B4-4A62-9E3B-C3775FAB1CFA}" destId="{356F00CC-95A1-493A-AA3D-7D8B5FAC8BC9}" srcOrd="1" destOrd="2" presId="urn:microsoft.com/office/officeart/2005/8/layout/vProcess5"/>
    <dgm:cxn modelId="{A724ED3D-DDE4-41E5-9077-2A75CCE97EE0}" type="presOf" srcId="{941D48E1-137F-4628-AFF4-52CFCBA70AB7}" destId="{15C2FEFE-A5E5-4D75-928C-F56144E28B3E}" srcOrd="1" destOrd="0" presId="urn:microsoft.com/office/officeart/2005/8/layout/vProcess5"/>
    <dgm:cxn modelId="{8163AC72-96C0-41CD-9094-3E8853FE4EDB}" type="presOf" srcId="{88B589AA-ECBD-4B45-A5E0-39601A87CB62}" destId="{D1702692-5C37-4D37-ABFC-2010A7B346AC}" srcOrd="0" destOrd="0" presId="urn:microsoft.com/office/officeart/2005/8/layout/vProcess5"/>
    <dgm:cxn modelId="{98BC923A-0A0F-4249-A82E-3AFFD9DB17B6}" type="presOf" srcId="{88B589AA-ECBD-4B45-A5E0-39601A87CB62}" destId="{0289CF0D-192C-455C-90C1-6EC3E871C44B}" srcOrd="1" destOrd="0" presId="urn:microsoft.com/office/officeart/2005/8/layout/vProcess5"/>
    <dgm:cxn modelId="{263EC39C-AE31-4046-B14F-D8731813A9B0}" srcId="{941D48E1-137F-4628-AFF4-52CFCBA70AB7}" destId="{847E23D0-DC77-4B60-A970-ECA8028A82B0}" srcOrd="0" destOrd="0" parTransId="{F6B0CE9B-0011-4DA5-B825-CF7DF4A9438F}" sibTransId="{118AA3DE-0D5C-4FB8-BDD2-B4039AD5C2A6}"/>
    <dgm:cxn modelId="{3D806ED4-1EF5-4EE5-BEB0-C09EB9051003}" srcId="{2A5FFFF6-B3B7-48E7-8313-7997354162B7}" destId="{88B589AA-ECBD-4B45-A5E0-39601A87CB62}" srcOrd="3" destOrd="0" parTransId="{DD8F1D91-8756-4775-86E7-CC84014368A6}" sibTransId="{A50F8DC0-8DC5-459E-B4B8-3C2E599C6D2F}"/>
    <dgm:cxn modelId="{01E167AE-E84C-4D37-B726-F76B185ADDF5}" type="presOf" srcId="{B3F611AF-0B55-4365-8E7D-65E6BB33DF60}" destId="{6600511B-B429-4156-AABF-974ED97F4142}" srcOrd="0" destOrd="0"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9D4B200C-114C-4BBA-93F5-C58E737FDFE4}" type="presOf" srcId="{847E23D0-DC77-4B60-A970-ECA8028A82B0}" destId="{3DF5F7FF-592A-445C-BC52-4F4856428379}" srcOrd="0" destOrd="1" presId="urn:microsoft.com/office/officeart/2005/8/layout/vProcess5"/>
    <dgm:cxn modelId="{CB981621-8050-4067-AD5E-70064E7B0F30}" type="presOf" srcId="{67953F8B-6EA3-4930-A650-0215B56F61A0}" destId="{E1A7B83F-076B-41A7-8570-35F8C2948B79}" srcOrd="0" destOrd="0" presId="urn:microsoft.com/office/officeart/2005/8/layout/vProcess5"/>
    <dgm:cxn modelId="{7AD16B2B-24ED-4076-BDA9-F412F8ABB220}" srcId="{11F4ACFA-1486-45FB-887A-0B3F73AF345F}" destId="{6E127C39-6883-405E-BDCF-2AE20C2AAC3E}" srcOrd="2" destOrd="0" parTransId="{54455868-0E1D-415E-B09D-C2E6930A4258}" sibTransId="{B3E92E7B-8D80-4505-9EC1-7F3B412CAF00}"/>
    <dgm:cxn modelId="{39E723CF-EB08-4727-A803-93489A665FC4}" type="presOf" srcId="{11F4ACFA-1486-45FB-887A-0B3F73AF345F}" destId="{5872A2F2-16E7-44D0-AD72-0EF752CD3D08}" srcOrd="1" destOrd="0" presId="urn:microsoft.com/office/officeart/2005/8/layout/vProcess5"/>
    <dgm:cxn modelId="{451CE16B-FFBF-4785-888C-A4F9658EE71F}" type="presParOf" srcId="{2631759B-E132-4040-B9DA-9470A9C0CA73}" destId="{E1A83B6C-6379-4B0F-8639-9EF9A5641FC3}" srcOrd="0" destOrd="0" presId="urn:microsoft.com/office/officeart/2005/8/layout/vProcess5"/>
    <dgm:cxn modelId="{CCB2BCDC-888B-426E-9BA9-D237178A0B4E}" type="presParOf" srcId="{2631759B-E132-4040-B9DA-9470A9C0CA73}" destId="{3DF5F7FF-592A-445C-BC52-4F4856428379}" srcOrd="1" destOrd="0" presId="urn:microsoft.com/office/officeart/2005/8/layout/vProcess5"/>
    <dgm:cxn modelId="{E208F59E-235D-4250-865B-1665AB0A40CC}" type="presParOf" srcId="{2631759B-E132-4040-B9DA-9470A9C0CA73}" destId="{DAD1701F-F173-4887-8D6E-5D0EC1A8EFFF}" srcOrd="2" destOrd="0" presId="urn:microsoft.com/office/officeart/2005/8/layout/vProcess5"/>
    <dgm:cxn modelId="{32E4C74B-261B-40C1-8657-A2483C71E3DC}" type="presParOf" srcId="{2631759B-E132-4040-B9DA-9470A9C0CA73}" destId="{14E30993-1785-4D26-8624-49B0A16D1605}" srcOrd="3" destOrd="0" presId="urn:microsoft.com/office/officeart/2005/8/layout/vProcess5"/>
    <dgm:cxn modelId="{CEA09F49-1CDB-49E9-AFDA-EFAA9D447516}" type="presParOf" srcId="{2631759B-E132-4040-B9DA-9470A9C0CA73}" destId="{D1702692-5C37-4D37-ABFC-2010A7B346AC}" srcOrd="4" destOrd="0" presId="urn:microsoft.com/office/officeart/2005/8/layout/vProcess5"/>
    <dgm:cxn modelId="{4470C1FD-3575-42AA-A0F8-FA49DC633881}" type="presParOf" srcId="{2631759B-E132-4040-B9DA-9470A9C0CA73}" destId="{7A649BD1-A986-49F2-95BB-C36260E94134}" srcOrd="5" destOrd="0" presId="urn:microsoft.com/office/officeart/2005/8/layout/vProcess5"/>
    <dgm:cxn modelId="{3A61BFC0-B2F6-411F-B114-33F5E904EE34}" type="presParOf" srcId="{2631759B-E132-4040-B9DA-9470A9C0CA73}" destId="{E1A7B83F-076B-41A7-8570-35F8C2948B79}" srcOrd="6" destOrd="0" presId="urn:microsoft.com/office/officeart/2005/8/layout/vProcess5"/>
    <dgm:cxn modelId="{B184E733-924C-4E95-BFE5-7D4F65458D4C}" type="presParOf" srcId="{2631759B-E132-4040-B9DA-9470A9C0CA73}" destId="{6600511B-B429-4156-AABF-974ED97F4142}" srcOrd="7" destOrd="0" presId="urn:microsoft.com/office/officeart/2005/8/layout/vProcess5"/>
    <dgm:cxn modelId="{83E3F93B-8869-4E49-A859-E1636F40632A}" type="presParOf" srcId="{2631759B-E132-4040-B9DA-9470A9C0CA73}" destId="{15C2FEFE-A5E5-4D75-928C-F56144E28B3E}" srcOrd="8" destOrd="0" presId="urn:microsoft.com/office/officeart/2005/8/layout/vProcess5"/>
    <dgm:cxn modelId="{BCC3CAD7-C537-44DB-9E93-3EB954A450F7}" type="presParOf" srcId="{2631759B-E132-4040-B9DA-9470A9C0CA73}" destId="{356F00CC-95A1-493A-AA3D-7D8B5FAC8BC9}" srcOrd="9" destOrd="0" presId="urn:microsoft.com/office/officeart/2005/8/layout/vProcess5"/>
    <dgm:cxn modelId="{674ACA93-1924-4576-9B95-2274A171D5AF}" type="presParOf" srcId="{2631759B-E132-4040-B9DA-9470A9C0CA73}" destId="{5872A2F2-16E7-44D0-AD72-0EF752CD3D08}" srcOrd="10" destOrd="0" presId="urn:microsoft.com/office/officeart/2005/8/layout/vProcess5"/>
    <dgm:cxn modelId="{483774AE-4741-497F-8526-632285F1ABF8}" type="presParOf" srcId="{2631759B-E132-4040-B9DA-9470A9C0CA73}" destId="{0289CF0D-192C-455C-90C1-6EC3E871C44B}" srcOrd="11"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6D1FA3-BDB0-4226-8519-62F97B8F81BC}"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20C99F03-4961-4796-A15D-A2F9FB95E1B1}">
      <dgm:prSet phldrT="[Text]"/>
      <dgm:spPr/>
      <dgm:t>
        <a:bodyPr/>
        <a:lstStyle/>
        <a:p>
          <a:r>
            <a:rPr lang="en-US" dirty="0" smtClean="0"/>
            <a:t>Machine Learning</a:t>
          </a:r>
          <a:endParaRPr lang="en-US" dirty="0"/>
        </a:p>
      </dgm:t>
    </dgm:pt>
    <dgm:pt modelId="{7E9D387B-8FF6-4B02-B7D7-8AEA8D70A5B3}" type="parTrans" cxnId="{42400E09-659C-4194-ABB3-3CC1BB45E084}">
      <dgm:prSet/>
      <dgm:spPr/>
      <dgm:t>
        <a:bodyPr/>
        <a:lstStyle/>
        <a:p>
          <a:endParaRPr lang="en-US"/>
        </a:p>
      </dgm:t>
    </dgm:pt>
    <dgm:pt modelId="{1F1AFC36-7148-46E3-8845-71F1196C26CD}" type="sibTrans" cxnId="{42400E09-659C-4194-ABB3-3CC1BB45E084}">
      <dgm:prSet/>
      <dgm:spPr/>
      <dgm:t>
        <a:bodyPr/>
        <a:lstStyle/>
        <a:p>
          <a:endParaRPr lang="en-US"/>
        </a:p>
      </dgm:t>
    </dgm:pt>
    <dgm:pt modelId="{B5A24B12-8EBD-4469-8F06-BFE3565D5DB9}">
      <dgm:prSet phldrT="[Text]" custT="1"/>
      <dgm:spPr/>
      <dgm:t>
        <a:bodyPr/>
        <a:lstStyle/>
        <a:p>
          <a:r>
            <a:rPr lang="en-US" sz="1400" b="1" dirty="0" smtClean="0">
              <a:solidFill>
                <a:schemeClr val="accent1">
                  <a:lumMod val="50000"/>
                </a:schemeClr>
              </a:solidFill>
            </a:rPr>
            <a:t>Unsupervised</a:t>
          </a:r>
          <a:endParaRPr lang="en-US" sz="1400" b="1" dirty="0">
            <a:solidFill>
              <a:schemeClr val="accent1">
                <a:lumMod val="50000"/>
              </a:schemeClr>
            </a:solidFill>
          </a:endParaRPr>
        </a:p>
      </dgm:t>
    </dgm:pt>
    <dgm:pt modelId="{C51566C3-A6DA-458D-8913-BFCD3F651D6C}" type="parTrans" cxnId="{A75B1CAA-4ACC-4EF3-9BB3-E01ED089CB17}">
      <dgm:prSet/>
      <dgm:spPr/>
      <dgm:t>
        <a:bodyPr/>
        <a:lstStyle/>
        <a:p>
          <a:endParaRPr lang="en-US"/>
        </a:p>
      </dgm:t>
    </dgm:pt>
    <dgm:pt modelId="{B75A85CB-A84A-431C-B82E-AC128CE3312E}" type="sibTrans" cxnId="{A75B1CAA-4ACC-4EF3-9BB3-E01ED089CB17}">
      <dgm:prSet/>
      <dgm:spPr/>
      <dgm:t>
        <a:bodyPr/>
        <a:lstStyle/>
        <a:p>
          <a:endParaRPr lang="en-US"/>
        </a:p>
      </dgm:t>
    </dgm:pt>
    <dgm:pt modelId="{507262E2-3FF5-4D74-A421-40D583964380}">
      <dgm:prSet phldrT="[Text]" custT="1"/>
      <dgm:spPr/>
      <dgm:t>
        <a:bodyPr/>
        <a:lstStyle/>
        <a:p>
          <a:r>
            <a:rPr lang="en-US" sz="1400" b="1" dirty="0" smtClean="0">
              <a:solidFill>
                <a:schemeClr val="accent3">
                  <a:lumMod val="50000"/>
                </a:schemeClr>
              </a:solidFill>
            </a:rPr>
            <a:t>Reinforcement Learning</a:t>
          </a:r>
        </a:p>
        <a:p>
          <a:r>
            <a:rPr lang="en-US" sz="1400" b="1" dirty="0" smtClean="0">
              <a:solidFill>
                <a:schemeClr val="accent3">
                  <a:lumMod val="50000"/>
                </a:schemeClr>
              </a:solidFill>
            </a:rPr>
            <a:t>(RL)</a:t>
          </a:r>
          <a:endParaRPr lang="en-US" sz="1400" b="1" dirty="0">
            <a:solidFill>
              <a:schemeClr val="accent3">
                <a:lumMod val="50000"/>
              </a:schemeClr>
            </a:solidFill>
          </a:endParaRPr>
        </a:p>
      </dgm:t>
    </dgm:pt>
    <dgm:pt modelId="{0A9B0094-EA6E-498C-AB2D-64D6CAE7F85F}" type="parTrans" cxnId="{6DA580CC-1118-4D14-A806-A6C8AF598397}">
      <dgm:prSet/>
      <dgm:spPr/>
      <dgm:t>
        <a:bodyPr/>
        <a:lstStyle/>
        <a:p>
          <a:endParaRPr lang="en-US"/>
        </a:p>
      </dgm:t>
    </dgm:pt>
    <dgm:pt modelId="{81067EB0-34AA-41B0-BF98-E55CBC731FDE}" type="sibTrans" cxnId="{6DA580CC-1118-4D14-A806-A6C8AF598397}">
      <dgm:prSet/>
      <dgm:spPr/>
      <dgm:t>
        <a:bodyPr/>
        <a:lstStyle/>
        <a:p>
          <a:endParaRPr lang="en-US"/>
        </a:p>
      </dgm:t>
    </dgm:pt>
    <dgm:pt modelId="{D0CA75EC-0828-4739-83B3-221B4D3C59F7}">
      <dgm:prSet phldrT="[Text]"/>
      <dgm:spPr/>
      <dgm:t>
        <a:bodyPr/>
        <a:lstStyle/>
        <a:p>
          <a:r>
            <a:rPr lang="en-US" b="1" dirty="0" smtClean="0">
              <a:solidFill>
                <a:srgbClr val="C00000"/>
              </a:solidFill>
            </a:rPr>
            <a:t>Supervised</a:t>
          </a:r>
          <a:endParaRPr lang="en-US" b="1" dirty="0">
            <a:solidFill>
              <a:srgbClr val="C00000"/>
            </a:solidFill>
          </a:endParaRPr>
        </a:p>
      </dgm:t>
    </dgm:pt>
    <dgm:pt modelId="{AE0F46C4-3EB3-44E4-9917-DC911DA2511C}" type="parTrans" cxnId="{624FEF11-7858-4B01-BEF5-D129C5B3C160}">
      <dgm:prSet/>
      <dgm:spPr/>
      <dgm:t>
        <a:bodyPr/>
        <a:lstStyle/>
        <a:p>
          <a:endParaRPr lang="en-US"/>
        </a:p>
      </dgm:t>
    </dgm:pt>
    <dgm:pt modelId="{AD74AB8F-E21A-4EB1-846F-A866AD83937F}" type="sibTrans" cxnId="{624FEF11-7858-4B01-BEF5-D129C5B3C160}">
      <dgm:prSet/>
      <dgm:spPr/>
      <dgm:t>
        <a:bodyPr/>
        <a:lstStyle/>
        <a:p>
          <a:endParaRPr lang="en-US"/>
        </a:p>
      </dgm:t>
    </dgm:pt>
    <dgm:pt modelId="{930F74E3-947F-4996-ABE8-39539936B31F}" type="pres">
      <dgm:prSet presAssocID="{B66D1FA3-BDB0-4226-8519-62F97B8F81BC}" presName="composite" presStyleCnt="0">
        <dgm:presLayoutVars>
          <dgm:chMax val="1"/>
          <dgm:dir/>
          <dgm:resizeHandles val="exact"/>
        </dgm:presLayoutVars>
      </dgm:prSet>
      <dgm:spPr/>
      <dgm:t>
        <a:bodyPr/>
        <a:lstStyle/>
        <a:p>
          <a:endParaRPr lang="en-US"/>
        </a:p>
      </dgm:t>
    </dgm:pt>
    <dgm:pt modelId="{94D9AAEC-E5D9-419E-B515-D7F361DAFAAF}" type="pres">
      <dgm:prSet presAssocID="{B66D1FA3-BDB0-4226-8519-62F97B8F81BC}" presName="radial" presStyleCnt="0">
        <dgm:presLayoutVars>
          <dgm:animLvl val="ctr"/>
        </dgm:presLayoutVars>
      </dgm:prSet>
      <dgm:spPr/>
    </dgm:pt>
    <dgm:pt modelId="{655F2A9C-98E0-4806-8AB2-25648D69B18B}" type="pres">
      <dgm:prSet presAssocID="{20C99F03-4961-4796-A15D-A2F9FB95E1B1}" presName="centerShape" presStyleLbl="vennNode1" presStyleIdx="0" presStyleCnt="4" custScaleX="95760" custScaleY="90085"/>
      <dgm:spPr/>
      <dgm:t>
        <a:bodyPr/>
        <a:lstStyle/>
        <a:p>
          <a:endParaRPr lang="en-US"/>
        </a:p>
      </dgm:t>
    </dgm:pt>
    <dgm:pt modelId="{8F7B6DCE-C93C-4905-BA8C-3F99BD919C9C}" type="pres">
      <dgm:prSet presAssocID="{B5A24B12-8EBD-4469-8F06-BFE3565D5DB9}" presName="node" presStyleLbl="vennNode1" presStyleIdx="1" presStyleCnt="4" custScaleX="127333" custScaleY="111819">
        <dgm:presLayoutVars>
          <dgm:bulletEnabled val="1"/>
        </dgm:presLayoutVars>
      </dgm:prSet>
      <dgm:spPr/>
      <dgm:t>
        <a:bodyPr/>
        <a:lstStyle/>
        <a:p>
          <a:endParaRPr lang="en-US"/>
        </a:p>
      </dgm:t>
    </dgm:pt>
    <dgm:pt modelId="{8CA85160-8C7C-4EA1-84F2-DA4F89F71BA1}" type="pres">
      <dgm:prSet presAssocID="{507262E2-3FF5-4D74-A421-40D583964380}" presName="node" presStyleLbl="vennNode1" presStyleIdx="2" presStyleCnt="4" custScaleX="116475" custScaleY="113088">
        <dgm:presLayoutVars>
          <dgm:bulletEnabled val="1"/>
        </dgm:presLayoutVars>
      </dgm:prSet>
      <dgm:spPr/>
      <dgm:t>
        <a:bodyPr/>
        <a:lstStyle/>
        <a:p>
          <a:endParaRPr lang="en-US"/>
        </a:p>
      </dgm:t>
    </dgm:pt>
    <dgm:pt modelId="{DF9A3DDC-8D2B-4B8F-A80F-2550913E0621}" type="pres">
      <dgm:prSet presAssocID="{D0CA75EC-0828-4739-83B3-221B4D3C59F7}" presName="node" presStyleLbl="vennNode1" presStyleIdx="3" presStyleCnt="4" custScaleX="109998" custScaleY="113567" custRadScaleRad="100139" custRadScaleInc="-3">
        <dgm:presLayoutVars>
          <dgm:bulletEnabled val="1"/>
        </dgm:presLayoutVars>
      </dgm:prSet>
      <dgm:spPr/>
      <dgm:t>
        <a:bodyPr/>
        <a:lstStyle/>
        <a:p>
          <a:endParaRPr lang="en-US"/>
        </a:p>
      </dgm:t>
    </dgm:pt>
  </dgm:ptLst>
  <dgm:cxnLst>
    <dgm:cxn modelId="{6DA580CC-1118-4D14-A806-A6C8AF598397}" srcId="{20C99F03-4961-4796-A15D-A2F9FB95E1B1}" destId="{507262E2-3FF5-4D74-A421-40D583964380}" srcOrd="1" destOrd="0" parTransId="{0A9B0094-EA6E-498C-AB2D-64D6CAE7F85F}" sibTransId="{81067EB0-34AA-41B0-BF98-E55CBC731FDE}"/>
    <dgm:cxn modelId="{6EDF39EC-CF6B-4667-B16F-949BEBC7AF5E}" type="presOf" srcId="{20C99F03-4961-4796-A15D-A2F9FB95E1B1}" destId="{655F2A9C-98E0-4806-8AB2-25648D69B18B}" srcOrd="0" destOrd="0" presId="urn:microsoft.com/office/officeart/2005/8/layout/radial3"/>
    <dgm:cxn modelId="{5069C6C1-9D94-428B-B0F4-E050C0D6E4BA}" type="presOf" srcId="{507262E2-3FF5-4D74-A421-40D583964380}" destId="{8CA85160-8C7C-4EA1-84F2-DA4F89F71BA1}" srcOrd="0" destOrd="0" presId="urn:microsoft.com/office/officeart/2005/8/layout/radial3"/>
    <dgm:cxn modelId="{7EFE5478-E380-485E-B551-0417BC535E28}" type="presOf" srcId="{B66D1FA3-BDB0-4226-8519-62F97B8F81BC}" destId="{930F74E3-947F-4996-ABE8-39539936B31F}" srcOrd="0" destOrd="0" presId="urn:microsoft.com/office/officeart/2005/8/layout/radial3"/>
    <dgm:cxn modelId="{4741746B-13AA-4793-A099-21804C7F9F26}" type="presOf" srcId="{D0CA75EC-0828-4739-83B3-221B4D3C59F7}" destId="{DF9A3DDC-8D2B-4B8F-A80F-2550913E0621}" srcOrd="0" destOrd="0" presId="urn:microsoft.com/office/officeart/2005/8/layout/radial3"/>
    <dgm:cxn modelId="{A75B1CAA-4ACC-4EF3-9BB3-E01ED089CB17}" srcId="{20C99F03-4961-4796-A15D-A2F9FB95E1B1}" destId="{B5A24B12-8EBD-4469-8F06-BFE3565D5DB9}" srcOrd="0" destOrd="0" parTransId="{C51566C3-A6DA-458D-8913-BFCD3F651D6C}" sibTransId="{B75A85CB-A84A-431C-B82E-AC128CE3312E}"/>
    <dgm:cxn modelId="{42400E09-659C-4194-ABB3-3CC1BB45E084}" srcId="{B66D1FA3-BDB0-4226-8519-62F97B8F81BC}" destId="{20C99F03-4961-4796-A15D-A2F9FB95E1B1}" srcOrd="0" destOrd="0" parTransId="{7E9D387B-8FF6-4B02-B7D7-8AEA8D70A5B3}" sibTransId="{1F1AFC36-7148-46E3-8845-71F1196C26CD}"/>
    <dgm:cxn modelId="{624FEF11-7858-4B01-BEF5-D129C5B3C160}" srcId="{20C99F03-4961-4796-A15D-A2F9FB95E1B1}" destId="{D0CA75EC-0828-4739-83B3-221B4D3C59F7}" srcOrd="2" destOrd="0" parTransId="{AE0F46C4-3EB3-44E4-9917-DC911DA2511C}" sibTransId="{AD74AB8F-E21A-4EB1-846F-A866AD83937F}"/>
    <dgm:cxn modelId="{8CCA9434-97DC-4EF7-BC54-631A5F840F1B}" type="presOf" srcId="{B5A24B12-8EBD-4469-8F06-BFE3565D5DB9}" destId="{8F7B6DCE-C93C-4905-BA8C-3F99BD919C9C}" srcOrd="0" destOrd="0" presId="urn:microsoft.com/office/officeart/2005/8/layout/radial3"/>
    <dgm:cxn modelId="{B66ECB7E-B770-4485-B630-E890BA319F8C}" type="presParOf" srcId="{930F74E3-947F-4996-ABE8-39539936B31F}" destId="{94D9AAEC-E5D9-419E-B515-D7F361DAFAAF}" srcOrd="0" destOrd="0" presId="urn:microsoft.com/office/officeart/2005/8/layout/radial3"/>
    <dgm:cxn modelId="{145119DA-FEFC-4475-ABD9-487B5D0B9635}" type="presParOf" srcId="{94D9AAEC-E5D9-419E-B515-D7F361DAFAAF}" destId="{655F2A9C-98E0-4806-8AB2-25648D69B18B}" srcOrd="0" destOrd="0" presId="urn:microsoft.com/office/officeart/2005/8/layout/radial3"/>
    <dgm:cxn modelId="{C35B92CE-1610-424B-9DD7-AC46798BB517}" type="presParOf" srcId="{94D9AAEC-E5D9-419E-B515-D7F361DAFAAF}" destId="{8F7B6DCE-C93C-4905-BA8C-3F99BD919C9C}" srcOrd="1" destOrd="0" presId="urn:microsoft.com/office/officeart/2005/8/layout/radial3"/>
    <dgm:cxn modelId="{78E3930E-533C-4ACA-BCA5-AA843E996766}" type="presParOf" srcId="{94D9AAEC-E5D9-419E-B515-D7F361DAFAAF}" destId="{8CA85160-8C7C-4EA1-84F2-DA4F89F71BA1}" srcOrd="2" destOrd="0" presId="urn:microsoft.com/office/officeart/2005/8/layout/radial3"/>
    <dgm:cxn modelId="{D7A3FE32-B29A-4CD9-BBF6-C882A2BAA862}" type="presParOf" srcId="{94D9AAEC-E5D9-419E-B515-D7F361DAFAAF}" destId="{DF9A3DDC-8D2B-4B8F-A80F-2550913E0621}" srcOrd="3"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dgm:spPr/>
      <dgm:t>
        <a:bodyPr/>
        <a:lstStyle/>
        <a:p>
          <a:r>
            <a:rPr lang="en-US" b="1" dirty="0" smtClean="0"/>
            <a:t>Perception</a:t>
          </a:r>
          <a:endParaRPr lang="en-US"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C8987959-A1A0-4E26-A1AC-6CF4D35B17A3}">
      <dgm:prSet custT="1"/>
      <dgm:spPr/>
      <dgm:t>
        <a:bodyPr/>
        <a:lstStyle/>
        <a:p>
          <a:r>
            <a:rPr lang="en-US" sz="1400" dirty="0" smtClean="0"/>
            <a:t>One-one mapping: Associative</a:t>
          </a:r>
          <a:r>
            <a:rPr lang="en-US" sz="1400" dirty="0" smtClean="0">
              <a:sym typeface="Wingdings" pitchFamily="2" charset="2"/>
            </a:rPr>
            <a:t> </a:t>
          </a:r>
          <a:r>
            <a:rPr lang="en-US" sz="1400" b="1" u="sng" dirty="0" smtClean="0">
              <a:sym typeface="Wingdings" pitchFamily="2" charset="2"/>
            </a:rPr>
            <a:t>reactive mode</a:t>
          </a:r>
          <a:endParaRPr lang="en-US" sz="1400" dirty="0" smtClean="0"/>
        </a:p>
      </dgm:t>
    </dgm:pt>
    <dgm:pt modelId="{81023932-761D-4453-ABD8-15868CEDB5FC}" type="parTrans" cxnId="{CC295072-2270-4568-AAC3-58ED43075430}">
      <dgm:prSet/>
      <dgm:spPr/>
      <dgm:t>
        <a:bodyPr/>
        <a:lstStyle/>
        <a:p>
          <a:endParaRPr lang="en-US"/>
        </a:p>
      </dgm:t>
    </dgm:pt>
    <dgm:pt modelId="{553902CE-C536-45A7-A524-7D8E13FEF6BE}" type="sibTrans" cxnId="{CC295072-2270-4568-AAC3-58ED43075430}">
      <dgm:prSet/>
      <dgm:spPr/>
      <dgm:t>
        <a:bodyPr/>
        <a:lstStyle/>
        <a:p>
          <a:endParaRPr lang="en-US"/>
        </a:p>
      </dgm:t>
    </dgm:pt>
    <dgm:pt modelId="{A4D98DBE-E536-45BE-ABD8-ED887D391072}">
      <dgm:prSet custT="1"/>
      <dgm:spPr/>
      <dgm:t>
        <a:bodyPr/>
        <a:lstStyle/>
        <a:p>
          <a:r>
            <a:rPr lang="en-US" sz="1400" dirty="0" smtClean="0"/>
            <a:t>No integration of information, no sequence of events</a:t>
          </a:r>
        </a:p>
      </dgm:t>
    </dgm:pt>
    <dgm:pt modelId="{CED58033-488E-460C-AAEF-D245C8E08F31}" type="parTrans" cxnId="{0474A2C5-98E2-4F20-A72A-978F113B94E4}">
      <dgm:prSet/>
      <dgm:spPr/>
      <dgm:t>
        <a:bodyPr/>
        <a:lstStyle/>
        <a:p>
          <a:endParaRPr lang="en-US"/>
        </a:p>
      </dgm:t>
    </dgm:pt>
    <dgm:pt modelId="{C1D573D6-6D4C-45A7-B13C-3B4E31CE009F}" type="sibTrans" cxnId="{0474A2C5-98E2-4F20-A72A-978F113B94E4}">
      <dgm:prSet/>
      <dgm:spPr/>
      <dgm:t>
        <a:bodyPr/>
        <a:lstStyle/>
        <a:p>
          <a:endParaRPr lang="en-US"/>
        </a:p>
      </dgm:t>
    </dgm:pt>
    <dgm:pt modelId="{EF9B129D-16B8-4BB6-876B-38A8257088B6}">
      <dgm:prSet custT="1"/>
      <dgm:spPr/>
      <dgm:t>
        <a:bodyPr/>
        <a:lstStyle/>
        <a:p>
          <a:r>
            <a:rPr lang="en-US" sz="1400" dirty="0" smtClean="0"/>
            <a:t>Ex: traffic sign recognition</a:t>
          </a:r>
        </a:p>
      </dgm:t>
    </dgm:pt>
    <dgm:pt modelId="{9ADAA313-132E-4B01-B15E-59B5624E2F35}" type="parTrans" cxnId="{84CEEEDC-6D8D-423C-BC65-8FA215D98F91}">
      <dgm:prSet/>
      <dgm:spPr/>
      <dgm:t>
        <a:bodyPr/>
        <a:lstStyle/>
        <a:p>
          <a:endParaRPr lang="en-US"/>
        </a:p>
      </dgm:t>
    </dgm:pt>
    <dgm:pt modelId="{508ACF51-E4F3-41D5-96F5-9237D4A1C5B3}" type="sibTrans" cxnId="{84CEEEDC-6D8D-423C-BC65-8FA215D98F91}">
      <dgm:prSet/>
      <dgm:spPr/>
      <dgm:t>
        <a:bodyPr/>
        <a:lstStyle/>
        <a:p>
          <a:endParaRPr lang="en-US"/>
        </a:p>
      </dgm:t>
    </dgm:pt>
    <dgm:pt modelId="{DAE6DA54-E1C1-43B1-A765-4BD66A49F432}">
      <dgm:prSet/>
      <dgm:spPr/>
      <dgm:t>
        <a:bodyPr/>
        <a:lstStyle/>
        <a:p>
          <a:r>
            <a:rPr lang="en-US" b="1" dirty="0" smtClean="0"/>
            <a:t>Prediction</a:t>
          </a:r>
          <a:endParaRPr lang="en-US"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1400" dirty="0" smtClean="0"/>
            <a:t>Many-one, Many-Many mapping, </a:t>
          </a:r>
          <a:r>
            <a:rPr lang="en-US" sz="1400" b="1" u="sng" dirty="0" smtClean="0"/>
            <a:t>memory mode</a:t>
          </a:r>
          <a:endParaRPr lang="en-US" sz="1400" dirty="0" smtClean="0"/>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5F83EFD3-BFC2-4B32-8056-7E6F0503BA95}">
      <dgm:prSet custT="1"/>
      <dgm:spPr/>
      <dgm:t>
        <a:bodyPr/>
        <a:lstStyle/>
        <a:p>
          <a:r>
            <a:rPr lang="en-US" sz="1400" dirty="0" smtClean="0"/>
            <a:t>Requires integration of info over time, build </a:t>
          </a:r>
          <a:r>
            <a:rPr lang="en-US" sz="1400" dirty="0" err="1" smtClean="0"/>
            <a:t>pdf</a:t>
          </a:r>
          <a:r>
            <a:rPr lang="en-US" sz="1400" dirty="0" smtClean="0"/>
            <a:t> of belief</a:t>
          </a:r>
        </a:p>
      </dgm:t>
    </dgm:pt>
    <dgm:pt modelId="{DCA66C7D-A225-40F5-8417-1B0A72B678DA}" type="parTrans" cxnId="{D96C9381-204E-4AE6-B5A7-40410D59789F}">
      <dgm:prSet/>
      <dgm:spPr/>
      <dgm:t>
        <a:bodyPr/>
        <a:lstStyle/>
        <a:p>
          <a:endParaRPr lang="en-US"/>
        </a:p>
      </dgm:t>
    </dgm:pt>
    <dgm:pt modelId="{A0707AF5-3EB3-433D-A6AE-D3C891BF3BA6}" type="sibTrans" cxnId="{D96C9381-204E-4AE6-B5A7-40410D59789F}">
      <dgm:prSet/>
      <dgm:spPr/>
      <dgm:t>
        <a:bodyPr/>
        <a:lstStyle/>
        <a:p>
          <a:endParaRPr lang="en-US"/>
        </a:p>
      </dgm:t>
    </dgm:pt>
    <dgm:pt modelId="{FA9E34F6-3F70-4A23-8812-B11039CF0D97}">
      <dgm:prSet custT="1"/>
      <dgm:spPr/>
      <dgm:t>
        <a:bodyPr/>
        <a:lstStyle/>
        <a:p>
          <a:r>
            <a:rPr lang="en-US" sz="1400" dirty="0" smtClean="0"/>
            <a:t>Ex: predict driving actions, mapping,..etc</a:t>
          </a:r>
        </a:p>
      </dgm:t>
    </dgm:pt>
    <dgm:pt modelId="{FBE65AF5-E9A3-4AD7-91CB-966B83AE24EA}" type="parTrans" cxnId="{A66092CC-581D-4179-93D1-0BBCF6D56E23}">
      <dgm:prSet/>
      <dgm:spPr/>
      <dgm:t>
        <a:bodyPr/>
        <a:lstStyle/>
        <a:p>
          <a:endParaRPr lang="en-US"/>
        </a:p>
      </dgm:t>
    </dgm:pt>
    <dgm:pt modelId="{71F52D2B-5AF6-457D-8332-1F0DAE55DFAD}" type="sibTrans" cxnId="{A66092CC-581D-4179-93D1-0BBCF6D56E23}">
      <dgm:prSet/>
      <dgm:spPr/>
      <dgm:t>
        <a:bodyPr/>
        <a:lstStyle/>
        <a:p>
          <a:endParaRPr lang="en-US"/>
        </a:p>
      </dgm:t>
    </dgm:pt>
    <dgm:pt modelId="{744819F2-A63F-4709-835D-4AC9282BE3B4}">
      <dgm:prSet/>
      <dgm:spPr/>
      <dgm:t>
        <a:bodyPr/>
        <a:lstStyle/>
        <a:p>
          <a:r>
            <a:rPr lang="en-US" b="1" dirty="0" smtClean="0"/>
            <a:t>Planning/</a:t>
          </a:r>
        </a:p>
        <a:p>
          <a:r>
            <a:rPr lang="en-US" b="1" dirty="0" smtClean="0"/>
            <a:t>Control</a:t>
          </a:r>
          <a:endParaRPr lang="en-US"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AD8504A-3D08-46F9-B870-BB821FCA0956}">
      <dgm:prSet custT="1"/>
      <dgm:spPr/>
      <dgm:t>
        <a:bodyPr/>
        <a:lstStyle/>
        <a:p>
          <a:r>
            <a:rPr lang="en-US" sz="1400" dirty="0" smtClean="0">
              <a:sym typeface="Wingdings" pitchFamily="2" charset="2"/>
            </a:rPr>
            <a:t>Many-one </a:t>
          </a:r>
          <a:r>
            <a:rPr lang="en-US" sz="1400" dirty="0" smtClean="0">
              <a:sym typeface="Wingdings" pitchFamily="2" charset="2"/>
            </a:rPr>
            <a:t>relations + adaptation of planning actions, </a:t>
          </a:r>
          <a:r>
            <a:rPr lang="en-US" sz="1400" b="1" u="sng" dirty="0" smtClean="0">
              <a:sym typeface="Wingdings" pitchFamily="2" charset="2"/>
            </a:rPr>
            <a:t>planning mode</a:t>
          </a:r>
        </a:p>
      </dgm:t>
    </dgm:pt>
    <dgm:pt modelId="{A0828163-DCA4-49EE-8719-CD34C5847741}" type="parTrans" cxnId="{AD6FC8D2-CDDA-4327-9276-03B12EA41ACC}">
      <dgm:prSet/>
      <dgm:spPr/>
      <dgm:t>
        <a:bodyPr/>
        <a:lstStyle/>
        <a:p>
          <a:endParaRPr lang="en-US"/>
        </a:p>
      </dgm:t>
    </dgm:pt>
    <dgm:pt modelId="{321E35EC-9F6B-4809-BFA3-51DE29C42BF5}" type="sibTrans" cxnId="{AD6FC8D2-CDDA-4327-9276-03B12EA41ACC}">
      <dgm:prSet/>
      <dgm:spPr/>
      <dgm:t>
        <a:bodyPr/>
        <a:lstStyle/>
        <a:p>
          <a:endParaRPr lang="en-US"/>
        </a:p>
      </dgm:t>
    </dgm:pt>
    <dgm:pt modelId="{2DA961C6-74B6-4294-BA93-064631E07528}">
      <dgm:prSet custT="1"/>
      <dgm:spPr/>
      <dgm:t>
        <a:bodyPr/>
        <a:lstStyle/>
        <a:p>
          <a:r>
            <a:rPr lang="en-US" sz="1400" dirty="0" smtClean="0">
              <a:sym typeface="Wingdings" pitchFamily="2" charset="2"/>
            </a:rPr>
            <a:t>Requires integration over time + future planning to choose the best set of actions</a:t>
          </a:r>
        </a:p>
      </dgm:t>
    </dgm:pt>
    <dgm:pt modelId="{23FAFFDC-2C79-4200-95D2-81C4F5E6ACCA}" type="parTrans" cxnId="{4A309795-A4ED-4386-8E7A-47D081EA9BA8}">
      <dgm:prSet/>
      <dgm:spPr/>
      <dgm:t>
        <a:bodyPr/>
        <a:lstStyle/>
        <a:p>
          <a:endParaRPr lang="en-US"/>
        </a:p>
      </dgm:t>
    </dgm:pt>
    <dgm:pt modelId="{B1F72106-BE5C-4942-8A7B-5C4ED85B7CE6}" type="sibTrans" cxnId="{4A309795-A4ED-4386-8E7A-47D081EA9BA8}">
      <dgm:prSet/>
      <dgm:spPr/>
      <dgm:t>
        <a:bodyPr/>
        <a:lstStyle/>
        <a:p>
          <a:endParaRPr lang="en-US"/>
        </a:p>
      </dgm:t>
    </dgm:pt>
    <dgm:pt modelId="{5CBD45A0-4E7C-45DD-8338-F3455479D9D9}">
      <dgm:prSet custT="1"/>
      <dgm:spPr/>
      <dgm:t>
        <a:bodyPr/>
        <a:lstStyle/>
        <a:p>
          <a:r>
            <a:rPr lang="en-US" sz="1400" dirty="0" smtClean="0">
              <a:sym typeface="Wingdings" pitchFamily="2" charset="2"/>
            </a:rPr>
            <a:t>Ex: autonomous driving (age of driving license eligibility)</a:t>
          </a:r>
        </a:p>
      </dgm:t>
    </dgm:pt>
    <dgm:pt modelId="{08E13652-4D41-4E33-9CA1-0BAE0A9F2655}" type="parTrans" cxnId="{A022CD9C-494A-449C-98A5-9CF2103C261B}">
      <dgm:prSet/>
      <dgm:spPr/>
      <dgm:t>
        <a:bodyPr/>
        <a:lstStyle/>
        <a:p>
          <a:endParaRPr lang="en-US"/>
        </a:p>
      </dgm:t>
    </dgm:pt>
    <dgm:pt modelId="{F758E61F-2495-4823-903F-CE6C87C42D3E}" type="sibTrans" cxnId="{A022CD9C-494A-449C-98A5-9CF2103C261B}">
      <dgm:prSet/>
      <dgm:spPr/>
      <dgm:t>
        <a:bodyPr/>
        <a:lstStyle/>
        <a:p>
          <a:endParaRPr lang="en-US"/>
        </a:p>
      </dgm:t>
    </dgm:pt>
    <dgm:pt modelId="{90530443-E12C-4D1D-8EFA-AB241D17422C}">
      <dgm:prSet/>
      <dgm:spPr/>
      <dgm:t>
        <a:bodyPr/>
        <a:lstStyle/>
        <a:p>
          <a:endParaRPr lang="en-US" sz="900" dirty="0" smtClean="0">
            <a:sym typeface="Wingdings" pitchFamily="2" charset="2"/>
          </a:endParaRPr>
        </a:p>
      </dgm:t>
    </dgm:pt>
    <dgm:pt modelId="{1BA3D547-00CC-4FBD-B460-965B222FFDE2}" type="parTrans" cxnId="{E56B6A88-49DC-4779-8525-FE80ABD50498}">
      <dgm:prSet/>
      <dgm:spPr/>
      <dgm:t>
        <a:bodyPr/>
        <a:lstStyle/>
        <a:p>
          <a:endParaRPr lang="en-US"/>
        </a:p>
      </dgm:t>
    </dgm:pt>
    <dgm:pt modelId="{59B1D467-6904-48A2-96E9-291B410751E8}" type="sibTrans" cxnId="{E56B6A88-49DC-4779-8525-FE80ABD50498}">
      <dgm:prSet/>
      <dgm:spPr/>
      <dgm:t>
        <a:bodyPr/>
        <a:lstStyle/>
        <a:p>
          <a:endParaRPr lang="en-US"/>
        </a:p>
      </dgm:t>
    </dgm:pt>
    <dgm:pt modelId="{220214E0-321C-4DB5-9534-97EE53DAEFA6}">
      <dgm:prSet/>
      <dgm:spPr/>
      <dgm:t>
        <a:bodyPr/>
        <a:lstStyle/>
        <a:p>
          <a:endParaRPr lang="en-US" sz="900" dirty="0" smtClean="0"/>
        </a:p>
      </dgm:t>
    </dgm:pt>
    <dgm:pt modelId="{DF7FAFDF-AE37-43CA-AF17-BAA94EF66BE5}" type="parTrans" cxnId="{6D6D2D01-2853-430F-8F2E-6EB07A002D5B}">
      <dgm:prSet/>
      <dgm:spPr/>
      <dgm:t>
        <a:bodyPr/>
        <a:lstStyle/>
        <a:p>
          <a:endParaRPr lang="en-US"/>
        </a:p>
      </dgm:t>
    </dgm:pt>
    <dgm:pt modelId="{8496168C-7D44-4BA6-B54D-33F520F36E8D}" type="sibTrans" cxnId="{6D6D2D01-2853-430F-8F2E-6EB07A002D5B}">
      <dgm:prSet/>
      <dgm:spPr/>
      <dgm:t>
        <a:bodyPr/>
        <a:lstStyle/>
        <a:p>
          <a:endParaRPr lang="en-US"/>
        </a:p>
      </dgm:t>
    </dgm:pt>
    <dgm:pt modelId="{827C486B-5C10-4953-8101-0103C36506AB}">
      <dgm:prSet/>
      <dgm:spPr/>
      <dgm:t>
        <a:bodyPr/>
        <a:lstStyle/>
        <a:p>
          <a:endParaRPr lang="en-US" sz="900" dirty="0"/>
        </a:p>
      </dgm:t>
    </dgm:pt>
    <dgm:pt modelId="{ED854328-D45E-4AE4-9630-54D7B7E8E886}" type="parTrans" cxnId="{60306838-5448-46E3-AC41-4CBBD2ACAC91}">
      <dgm:prSet/>
      <dgm:spPr/>
      <dgm:t>
        <a:bodyPr/>
        <a:lstStyle/>
        <a:p>
          <a:endParaRPr lang="en-US"/>
        </a:p>
      </dgm:t>
    </dgm:pt>
    <dgm:pt modelId="{78163025-5004-4B4A-AA30-282D78D272BE}" type="sibTrans" cxnId="{60306838-5448-46E3-AC41-4CBBD2ACAC91}">
      <dgm:prSet/>
      <dgm:spPr/>
      <dgm:t>
        <a:bodyPr/>
        <a:lstStyle/>
        <a:p>
          <a:endParaRPr lang="en-US"/>
        </a:p>
      </dgm:t>
    </dgm:pt>
    <dgm:pt modelId="{86E39CF6-3C4A-4F9A-B3E0-7BE8DB051CEE}">
      <dgm:prSet custT="1"/>
      <dgm:spPr/>
      <dgm:t>
        <a:bodyPr/>
        <a:lstStyle/>
        <a:p>
          <a:endParaRPr lang="en-US" sz="1400" dirty="0" smtClean="0">
            <a:sym typeface="Wingdings" pitchFamily="2" charset="2"/>
          </a:endParaRP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10021C66-1788-4F29-B11C-4401C83E8C53}">
      <dgm:prSet custT="1"/>
      <dgm:spPr/>
      <dgm:t>
        <a:bodyPr/>
        <a:lstStyle/>
        <a:p>
          <a:endParaRPr lang="en-US" sz="1400" dirty="0" smtClean="0">
            <a:sym typeface="Wingdings" pitchFamily="2" charset="2"/>
          </a:endParaRPr>
        </a:p>
      </dgm:t>
    </dgm:pt>
    <dgm:pt modelId="{0E801EC0-746C-4266-9613-88F45EA863D4}" type="parTrans" cxnId="{E8F639DE-415A-48C2-82F1-E14B6E2686B1}">
      <dgm:prSet/>
      <dgm:spPr/>
      <dgm:t>
        <a:bodyPr/>
        <a:lstStyle/>
        <a:p>
          <a:endParaRPr lang="en-US"/>
        </a:p>
      </dgm:t>
    </dgm:pt>
    <dgm:pt modelId="{DC7C7F8B-380D-47B1-92B5-4E5A7AEAC32C}" type="sibTrans" cxnId="{E8F639DE-415A-48C2-82F1-E14B6E2686B1}">
      <dgm:prSet/>
      <dgm:spPr/>
      <dgm:t>
        <a:bodyPr/>
        <a:lstStyle/>
        <a:p>
          <a:endParaRPr lang="en-US"/>
        </a:p>
      </dgm:t>
    </dgm:pt>
    <dgm:pt modelId="{883C10F5-61D4-4AA7-A2D9-AA0903D387FB}">
      <dgm:prSet custT="1"/>
      <dgm:spPr/>
      <dgm:t>
        <a:bodyPr/>
        <a:lstStyle/>
        <a:p>
          <a:r>
            <a:rPr lang="en-US" sz="1400" dirty="0" smtClean="0"/>
            <a:t>Recognize static objects</a:t>
          </a:r>
        </a:p>
      </dgm:t>
    </dgm:pt>
    <dgm:pt modelId="{4B697E34-B468-4628-9860-6F88B130D5E9}" type="parTrans" cxnId="{FB6BCC25-146F-4A16-BCA2-145A56BDF09D}">
      <dgm:prSet/>
      <dgm:spPr/>
      <dgm:t>
        <a:bodyPr/>
        <a:lstStyle/>
        <a:p>
          <a:endParaRPr lang="en-US"/>
        </a:p>
      </dgm:t>
    </dgm:pt>
    <dgm:pt modelId="{5C827071-AA7D-4AD5-A09F-7E22FBC30C2E}" type="sibTrans" cxnId="{FB6BCC25-146F-4A16-BCA2-145A56BDF09D}">
      <dgm:prSet/>
      <dgm:spPr/>
      <dgm:t>
        <a:bodyPr/>
        <a:lstStyle/>
        <a:p>
          <a:endParaRPr lang="en-US"/>
        </a:p>
      </dgm:t>
    </dgm:pt>
    <dgm:pt modelId="{B10EA7F0-94F0-4487-8A15-22C13CA66452}">
      <dgm:prSet custT="1"/>
      <dgm:spPr/>
      <dgm:t>
        <a:bodyPr/>
        <a:lstStyle/>
        <a:p>
          <a:r>
            <a:rPr lang="en-US" sz="1400" dirty="0" smtClean="0"/>
            <a:t>Track dynamic objects</a:t>
          </a:r>
        </a:p>
      </dgm:t>
    </dgm:pt>
    <dgm:pt modelId="{7BBF2290-7BEC-448B-9622-BB56599972FA}" type="parTrans" cxnId="{517EC7A6-7201-4DBE-91D2-BC9C864F8292}">
      <dgm:prSet/>
      <dgm:spPr/>
      <dgm:t>
        <a:bodyPr/>
        <a:lstStyle/>
        <a:p>
          <a:endParaRPr lang="en-US"/>
        </a:p>
      </dgm:t>
    </dgm:pt>
    <dgm:pt modelId="{89546938-5ED6-4090-BD2D-F81B07112996}" type="sibTrans" cxnId="{517EC7A6-7201-4DBE-91D2-BC9C864F8292}">
      <dgm:prSet/>
      <dgm:spPr/>
      <dgm:t>
        <a:bodyPr/>
        <a:lstStyle/>
        <a:p>
          <a:endParaRPr lang="en-US"/>
        </a:p>
      </dgm:t>
    </dgm:pt>
    <dgm:pt modelId="{687DF7A8-3513-4C04-8143-3AF8CEB71405}">
      <dgm:prSet custT="1"/>
      <dgm:spPr/>
      <dgm:t>
        <a:bodyPr/>
        <a:lstStyle/>
        <a:p>
          <a:r>
            <a:rPr lang="en-US" sz="1400" dirty="0" smtClean="0">
              <a:sym typeface="Wingdings" pitchFamily="2" charset="2"/>
            </a:rPr>
            <a:t>Plan actions in dynamic environment</a:t>
          </a:r>
        </a:p>
      </dgm:t>
    </dgm:pt>
    <dgm:pt modelId="{DC9F0844-ACA7-4589-BEE6-DD39F03120AB}" type="parTrans" cxnId="{3FECD76D-820C-404B-8681-93BC8435A949}">
      <dgm:prSet/>
      <dgm:spPr/>
      <dgm:t>
        <a:bodyPr/>
        <a:lstStyle/>
        <a:p>
          <a:endParaRPr lang="en-US"/>
        </a:p>
      </dgm:t>
    </dgm:pt>
    <dgm:pt modelId="{BFC3792E-92D7-4616-B6E7-F590A284F71B}" type="sibTrans" cxnId="{3FECD76D-820C-404B-8681-93BC8435A949}">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4A309795-A4ED-4386-8E7A-47D081EA9BA8}" srcId="{744819F2-A63F-4709-835D-4AC9282BE3B4}" destId="{2DA961C6-74B6-4294-BA93-064631E07528}" srcOrd="4" destOrd="0" parTransId="{23FAFFDC-2C79-4200-95D2-81C4F5E6ACCA}" sibTransId="{B1F72106-BE5C-4942-8A7B-5C4ED85B7CE6}"/>
    <dgm:cxn modelId="{182F695C-4C48-4731-AF78-A35A2E1CD65F}" type="presOf" srcId="{10021C66-1788-4F29-B11C-4401C83E8C53}" destId="{E6CC6863-45E0-4E35-BB3F-D3A8A261A5CF}" srcOrd="0" destOrd="1" presId="urn:microsoft.com/office/officeart/2005/8/layout/chevron2"/>
    <dgm:cxn modelId="{CC295072-2270-4568-AAC3-58ED43075430}" srcId="{E4FD29E9-405D-4603-954A-B88C12A9C567}" destId="{C8987959-A1A0-4E26-A1AC-6CF4D35B17A3}" srcOrd="0" destOrd="0" parTransId="{81023932-761D-4453-ABD8-15868CEDB5FC}" sibTransId="{553902CE-C536-45A7-A524-7D8E13FEF6BE}"/>
    <dgm:cxn modelId="{0474A2C5-98E2-4F20-A72A-978F113B94E4}" srcId="{E4FD29E9-405D-4603-954A-B88C12A9C567}" destId="{A4D98DBE-E536-45BE-ABD8-ED887D391072}" srcOrd="2" destOrd="0" parTransId="{CED58033-488E-460C-AAEF-D245C8E08F31}" sibTransId="{C1D573D6-6D4C-45A7-B13C-3B4E31CE009F}"/>
    <dgm:cxn modelId="{5AB09EAC-DAF3-430B-B125-89C6D41173B7}" srcId="{08CC8E57-35EC-4098-93CB-C24D1AD066B2}" destId="{E4FD29E9-405D-4603-954A-B88C12A9C567}" srcOrd="0" destOrd="0" parTransId="{D00D37B0-FA5D-4CD8-BC09-53E9A6663E2C}" sibTransId="{C248AECF-A219-4C64-BA3A-43A478AC8587}"/>
    <dgm:cxn modelId="{3FECD76D-820C-404B-8681-93BC8435A949}" srcId="{744819F2-A63F-4709-835D-4AC9282BE3B4}" destId="{687DF7A8-3513-4C04-8143-3AF8CEB71405}" srcOrd="3" destOrd="0" parTransId="{DC9F0844-ACA7-4589-BEE6-DD39F03120AB}" sibTransId="{BFC3792E-92D7-4616-B6E7-F590A284F71B}"/>
    <dgm:cxn modelId="{B4827E85-8156-4DEF-B7E2-7753C6C5EDDA}" type="presOf" srcId="{2DA961C6-74B6-4294-BA93-064631E07528}" destId="{E6CC6863-45E0-4E35-BB3F-D3A8A261A5CF}" srcOrd="0" destOrd="4" presId="urn:microsoft.com/office/officeart/2005/8/layout/chevron2"/>
    <dgm:cxn modelId="{FB6BCC25-146F-4A16-BCA2-145A56BDF09D}" srcId="{E4FD29E9-405D-4603-954A-B88C12A9C567}" destId="{883C10F5-61D4-4AA7-A2D9-AA0903D387FB}" srcOrd="1" destOrd="0" parTransId="{4B697E34-B468-4628-9860-6F88B130D5E9}" sibTransId="{5C827071-AA7D-4AD5-A09F-7E22FBC30C2E}"/>
    <dgm:cxn modelId="{58D4415F-87A6-404F-8B67-444474A22A05}" type="presOf" srcId="{5CBD45A0-4E7C-45DD-8338-F3455479D9D9}" destId="{E6CC6863-45E0-4E35-BB3F-D3A8A261A5CF}" srcOrd="0" destOrd="5" presId="urn:microsoft.com/office/officeart/2005/8/layout/chevron2"/>
    <dgm:cxn modelId="{A66092CC-581D-4179-93D1-0BBCF6D56E23}" srcId="{DAE6DA54-E1C1-43B1-A765-4BD66A49F432}" destId="{FA9E34F6-3F70-4A23-8812-B11039CF0D97}" srcOrd="3" destOrd="0" parTransId="{FBE65AF5-E9A3-4AD7-91CB-966B83AE24EA}" sibTransId="{71F52D2B-5AF6-457D-8332-1F0DAE55DFAD}"/>
    <dgm:cxn modelId="{EB43F087-88FD-47E5-87A9-567BC714E4B6}" type="presOf" srcId="{EF9B129D-16B8-4BB6-876B-38A8257088B6}" destId="{E69D5B6F-06BF-483C-BE1E-1BBD6C1ED862}" srcOrd="0" destOrd="3" presId="urn:microsoft.com/office/officeart/2005/8/layout/chevron2"/>
    <dgm:cxn modelId="{FAA04994-E2AB-4A39-879A-EB91FC608FBF}" type="presOf" srcId="{5F83EFD3-BFC2-4B32-8056-7E6F0503BA95}" destId="{9C0D955B-A68B-4C73-91AE-20808D040410}" srcOrd="0" destOrd="2" presId="urn:microsoft.com/office/officeart/2005/8/layout/chevron2"/>
    <dgm:cxn modelId="{84CEEEDC-6D8D-423C-BC65-8FA215D98F91}" srcId="{E4FD29E9-405D-4603-954A-B88C12A9C567}" destId="{EF9B129D-16B8-4BB6-876B-38A8257088B6}" srcOrd="3" destOrd="0" parTransId="{9ADAA313-132E-4B01-B15E-59B5624E2F35}" sibTransId="{508ACF51-E4F3-41D5-96F5-9237D4A1C5B3}"/>
    <dgm:cxn modelId="{137CCA71-A6A2-4B69-B085-85612EF198AD}" type="presOf" srcId="{220214E0-321C-4DB5-9534-97EE53DAEFA6}" destId="{E6CC6863-45E0-4E35-BB3F-D3A8A261A5CF}" srcOrd="0" destOrd="7" presId="urn:microsoft.com/office/officeart/2005/8/layout/chevron2"/>
    <dgm:cxn modelId="{DF1EFFC1-2574-4218-96D6-26D94ADFBA47}" type="presOf" srcId="{DAE6DA54-E1C1-43B1-A765-4BD66A49F432}" destId="{C19C6C93-1B53-4270-A7E3-A64043DA3B19}" srcOrd="0" destOrd="0" presId="urn:microsoft.com/office/officeart/2005/8/layout/chevron2"/>
    <dgm:cxn modelId="{CC6DE741-C544-4EC9-87A9-A52408BCC592}" type="presOf" srcId="{86E39CF6-3C4A-4F9A-B3E0-7BE8DB051CEE}" destId="{E6CC6863-45E0-4E35-BB3F-D3A8A261A5CF}" srcOrd="0" destOrd="0" presId="urn:microsoft.com/office/officeart/2005/8/layout/chevron2"/>
    <dgm:cxn modelId="{DBC678CE-8CED-4B81-8C2A-9668D7B3C7E0}" type="presOf" srcId="{C8987959-A1A0-4E26-A1AC-6CF4D35B17A3}" destId="{E69D5B6F-06BF-483C-BE1E-1BBD6C1ED862}" srcOrd="0" destOrd="0" presId="urn:microsoft.com/office/officeart/2005/8/layout/chevron2"/>
    <dgm:cxn modelId="{E56B6A88-49DC-4779-8525-FE80ABD50498}" srcId="{744819F2-A63F-4709-835D-4AC9282BE3B4}" destId="{90530443-E12C-4D1D-8EFA-AB241D17422C}" srcOrd="6" destOrd="0" parTransId="{1BA3D547-00CC-4FBD-B460-965B222FFDE2}" sibTransId="{59B1D467-6904-48A2-96E9-291B410751E8}"/>
    <dgm:cxn modelId="{E8F639DE-415A-48C2-82F1-E14B6E2686B1}" srcId="{744819F2-A63F-4709-835D-4AC9282BE3B4}" destId="{10021C66-1788-4F29-B11C-4401C83E8C53}" srcOrd="1" destOrd="0" parTransId="{0E801EC0-746C-4266-9613-88F45EA863D4}" sibTransId="{DC7C7F8B-380D-47B1-92B5-4E5A7AEAC32C}"/>
    <dgm:cxn modelId="{AD6FC8D2-CDDA-4327-9276-03B12EA41ACC}" srcId="{744819F2-A63F-4709-835D-4AC9282BE3B4}" destId="{8AD8504A-3D08-46F9-B870-BB821FCA0956}" srcOrd="2" destOrd="0" parTransId="{A0828163-DCA4-49EE-8719-CD34C5847741}" sibTransId="{321E35EC-9F6B-4809-BFA3-51DE29C42BF5}"/>
    <dgm:cxn modelId="{021DA955-3241-4650-8346-910BFA9A8F39}" srcId="{08CC8E57-35EC-4098-93CB-C24D1AD066B2}" destId="{DAE6DA54-E1C1-43B1-A765-4BD66A49F432}" srcOrd="1" destOrd="0" parTransId="{4AE084B8-E011-4A6E-B465-5F9DE217043A}" sibTransId="{98B065F0-67FD-4795-9D05-5A88D4B3407B}"/>
    <dgm:cxn modelId="{7E14F5BA-7DB9-4DEF-94B6-DEFDF3388E8F}" srcId="{744819F2-A63F-4709-835D-4AC9282BE3B4}" destId="{86E39CF6-3C4A-4F9A-B3E0-7BE8DB051CEE}" srcOrd="0" destOrd="0" parTransId="{E6EAC7D8-F4E1-4D03-A683-A819D50192A4}" sibTransId="{2A71EC71-A681-4206-9129-BB9444932720}"/>
    <dgm:cxn modelId="{A022CD9C-494A-449C-98A5-9CF2103C261B}" srcId="{744819F2-A63F-4709-835D-4AC9282BE3B4}" destId="{5CBD45A0-4E7C-45DD-8338-F3455479D9D9}" srcOrd="5" destOrd="0" parTransId="{08E13652-4D41-4E33-9CA1-0BAE0A9F2655}" sibTransId="{F758E61F-2495-4823-903F-CE6C87C42D3E}"/>
    <dgm:cxn modelId="{517EC7A6-7201-4DBE-91D2-BC9C864F8292}" srcId="{DAE6DA54-E1C1-43B1-A765-4BD66A49F432}" destId="{B10EA7F0-94F0-4487-8A15-22C13CA66452}" srcOrd="1" destOrd="0" parTransId="{7BBF2290-7BEC-448B-9622-BB56599972FA}" sibTransId="{89546938-5ED6-4090-BD2D-F81B07112996}"/>
    <dgm:cxn modelId="{60306838-5448-46E3-AC41-4CBBD2ACAC91}" srcId="{744819F2-A63F-4709-835D-4AC9282BE3B4}" destId="{827C486B-5C10-4953-8101-0103C36506AB}" srcOrd="8" destOrd="0" parTransId="{ED854328-D45E-4AE4-9630-54D7B7E8E886}" sibTransId="{78163025-5004-4B4A-AA30-282D78D272BE}"/>
    <dgm:cxn modelId="{8F8E7B14-6644-430C-BC5C-5A9EE358A8B0}" type="presOf" srcId="{B10EA7F0-94F0-4487-8A15-22C13CA66452}" destId="{9C0D955B-A68B-4C73-91AE-20808D040410}" srcOrd="0" destOrd="1" presId="urn:microsoft.com/office/officeart/2005/8/layout/chevron2"/>
    <dgm:cxn modelId="{A49C5C1C-412E-45F7-B1D8-E4DB6D40EF50}" type="presOf" srcId="{FA9E34F6-3F70-4A23-8812-B11039CF0D97}" destId="{9C0D955B-A68B-4C73-91AE-20808D040410}" srcOrd="0" destOrd="3" presId="urn:microsoft.com/office/officeart/2005/8/layout/chevron2"/>
    <dgm:cxn modelId="{527B00F6-D9B3-476C-B104-790B31888C02}" type="presOf" srcId="{744819F2-A63F-4709-835D-4AC9282BE3B4}" destId="{712B2097-CEF5-493D-9E1A-CB93E18AA9CD}" srcOrd="0" destOrd="0" presId="urn:microsoft.com/office/officeart/2005/8/layout/chevron2"/>
    <dgm:cxn modelId="{3C0B7B6F-FC64-45A4-8577-30DB55CD691E}" type="presOf" srcId="{E4FD29E9-405D-4603-954A-B88C12A9C567}" destId="{4FFE7644-F574-45AE-8765-4B28A773E8B7}" srcOrd="0" destOrd="0" presId="urn:microsoft.com/office/officeart/2005/8/layout/chevron2"/>
    <dgm:cxn modelId="{D88AA2B7-6660-4F6A-8CC2-6A43B43F769D}" type="presOf" srcId="{A4D98DBE-E536-45BE-ABD8-ED887D391072}" destId="{E69D5B6F-06BF-483C-BE1E-1BBD6C1ED862}" srcOrd="0" destOrd="2" presId="urn:microsoft.com/office/officeart/2005/8/layout/chevron2"/>
    <dgm:cxn modelId="{D0A4A55D-E21B-433A-8161-117011BCF9A2}" type="presOf" srcId="{08CC8E57-35EC-4098-93CB-C24D1AD066B2}" destId="{7C08E734-E249-4E91-8984-2BB39C807CBB}" srcOrd="0" destOrd="0" presId="urn:microsoft.com/office/officeart/2005/8/layout/chevron2"/>
    <dgm:cxn modelId="{5614AD94-6B76-4123-A4B3-DFD9763C182F}" type="presOf" srcId="{827C486B-5C10-4953-8101-0103C36506AB}" destId="{E6CC6863-45E0-4E35-BB3F-D3A8A261A5CF}" srcOrd="0" destOrd="8" presId="urn:microsoft.com/office/officeart/2005/8/layout/chevron2"/>
    <dgm:cxn modelId="{3A335F18-B9A2-404E-8075-14A753D0078A}" srcId="{DAE6DA54-E1C1-43B1-A765-4BD66A49F432}" destId="{A7FD0E6C-54D7-4955-9F45-44E7ED7FC086}" srcOrd="0" destOrd="0" parTransId="{065405B5-657C-4FB3-9FC3-E5A74289BAA3}" sibTransId="{C30EA218-F264-43C8-AA55-03E335517C18}"/>
    <dgm:cxn modelId="{11F33FAA-9E7B-4708-B75B-532F9CA41878}" type="presOf" srcId="{687DF7A8-3513-4C04-8143-3AF8CEB71405}" destId="{E6CC6863-45E0-4E35-BB3F-D3A8A261A5CF}" srcOrd="0" destOrd="3" presId="urn:microsoft.com/office/officeart/2005/8/layout/chevron2"/>
    <dgm:cxn modelId="{F9986303-BA66-40E9-8A32-45658B6285A1}" srcId="{08CC8E57-35EC-4098-93CB-C24D1AD066B2}" destId="{744819F2-A63F-4709-835D-4AC9282BE3B4}" srcOrd="2" destOrd="0" parTransId="{A4656B84-B524-409E-991C-1BDAB20A3501}" sibTransId="{FB9D6448-A02C-4434-B909-D142DAE36E0E}"/>
    <dgm:cxn modelId="{CE9F4BFA-5A09-49AC-9F14-09F4C072FEC8}" type="presOf" srcId="{8AD8504A-3D08-46F9-B870-BB821FCA0956}" destId="{E6CC6863-45E0-4E35-BB3F-D3A8A261A5CF}" srcOrd="0" destOrd="2" presId="urn:microsoft.com/office/officeart/2005/8/layout/chevron2"/>
    <dgm:cxn modelId="{E1DAE47C-FBA7-4AE8-9F76-589ED7B72246}" type="presOf" srcId="{883C10F5-61D4-4AA7-A2D9-AA0903D387FB}" destId="{E69D5B6F-06BF-483C-BE1E-1BBD6C1ED862}" srcOrd="0" destOrd="1" presId="urn:microsoft.com/office/officeart/2005/8/layout/chevron2"/>
    <dgm:cxn modelId="{B96AA297-0278-497F-AA6C-D6D13D789B73}" type="presOf" srcId="{A7FD0E6C-54D7-4955-9F45-44E7ED7FC086}" destId="{9C0D955B-A68B-4C73-91AE-20808D040410}" srcOrd="0" destOrd="0" presId="urn:microsoft.com/office/officeart/2005/8/layout/chevron2"/>
    <dgm:cxn modelId="{6D6D2D01-2853-430F-8F2E-6EB07A002D5B}" srcId="{744819F2-A63F-4709-835D-4AC9282BE3B4}" destId="{220214E0-321C-4DB5-9534-97EE53DAEFA6}" srcOrd="7" destOrd="0" parTransId="{DF7FAFDF-AE37-43CA-AF17-BAA94EF66BE5}" sibTransId="{8496168C-7D44-4BA6-B54D-33F520F36E8D}"/>
    <dgm:cxn modelId="{D96C9381-204E-4AE6-B5A7-40410D59789F}" srcId="{DAE6DA54-E1C1-43B1-A765-4BD66A49F432}" destId="{5F83EFD3-BFC2-4B32-8056-7E6F0503BA95}" srcOrd="2" destOrd="0" parTransId="{DCA66C7D-A225-40F5-8417-1B0A72B678DA}" sibTransId="{A0707AF5-3EB3-433D-A6AE-D3C891BF3BA6}"/>
    <dgm:cxn modelId="{1914AD70-881F-4140-B2EB-A2E6F4F3B72C}" type="presOf" srcId="{90530443-E12C-4D1D-8EFA-AB241D17422C}" destId="{E6CC6863-45E0-4E35-BB3F-D3A8A261A5CF}" srcOrd="0" destOrd="6" presId="urn:microsoft.com/office/officeart/2005/8/layout/chevron2"/>
    <dgm:cxn modelId="{DB0A2DE5-EE9D-4216-B20D-CF6967D40042}" type="presParOf" srcId="{7C08E734-E249-4E91-8984-2BB39C807CBB}" destId="{2A620CAE-5A69-4478-BDCA-6B9C09717229}" srcOrd="0" destOrd="0" presId="urn:microsoft.com/office/officeart/2005/8/layout/chevron2"/>
    <dgm:cxn modelId="{9A29C656-0217-44F6-B136-13E44C117AA1}" type="presParOf" srcId="{2A620CAE-5A69-4478-BDCA-6B9C09717229}" destId="{4FFE7644-F574-45AE-8765-4B28A773E8B7}" srcOrd="0" destOrd="0" presId="urn:microsoft.com/office/officeart/2005/8/layout/chevron2"/>
    <dgm:cxn modelId="{1B7E37AF-998B-4A4C-B831-D5C3530B63BC}" type="presParOf" srcId="{2A620CAE-5A69-4478-BDCA-6B9C09717229}" destId="{E69D5B6F-06BF-483C-BE1E-1BBD6C1ED862}" srcOrd="1" destOrd="0" presId="urn:microsoft.com/office/officeart/2005/8/layout/chevron2"/>
    <dgm:cxn modelId="{9AE2ECAA-C6D1-403C-8E68-24004CF4893E}" type="presParOf" srcId="{7C08E734-E249-4E91-8984-2BB39C807CBB}" destId="{1461486D-8C89-46F1-98DF-A030446D9DD0}" srcOrd="1" destOrd="0" presId="urn:microsoft.com/office/officeart/2005/8/layout/chevron2"/>
    <dgm:cxn modelId="{37DB1F82-02B1-4BC2-85B0-FDEA6C180020}" type="presParOf" srcId="{7C08E734-E249-4E91-8984-2BB39C807CBB}" destId="{45F9C57D-A2F4-4742-8D2E-E6DCB7CC3B6C}" srcOrd="2" destOrd="0" presId="urn:microsoft.com/office/officeart/2005/8/layout/chevron2"/>
    <dgm:cxn modelId="{93CCF484-B47A-4B5C-B897-EDF642EA4EE4}" type="presParOf" srcId="{45F9C57D-A2F4-4742-8D2E-E6DCB7CC3B6C}" destId="{C19C6C93-1B53-4270-A7E3-A64043DA3B19}" srcOrd="0" destOrd="0" presId="urn:microsoft.com/office/officeart/2005/8/layout/chevron2"/>
    <dgm:cxn modelId="{4FA011F1-F133-43CA-A2C6-B205C86A0454}" type="presParOf" srcId="{45F9C57D-A2F4-4742-8D2E-E6DCB7CC3B6C}" destId="{9C0D955B-A68B-4C73-91AE-20808D040410}" srcOrd="1" destOrd="0" presId="urn:microsoft.com/office/officeart/2005/8/layout/chevron2"/>
    <dgm:cxn modelId="{E10425BF-22A3-4876-9924-DF2FA3E6EF9E}" type="presParOf" srcId="{7C08E734-E249-4E91-8984-2BB39C807CBB}" destId="{1A8DB84F-BE74-428E-9A38-1375B7D1D2C0}" srcOrd="3" destOrd="0" presId="urn:microsoft.com/office/officeart/2005/8/layout/chevron2"/>
    <dgm:cxn modelId="{FB0C2E2A-0A93-468E-BAA4-78705A173AD3}" type="presParOf" srcId="{7C08E734-E249-4E91-8984-2BB39C807CBB}" destId="{BADB74E8-009F-41DC-BC37-673FB1D8F374}" srcOrd="4" destOrd="0" presId="urn:microsoft.com/office/officeart/2005/8/layout/chevron2"/>
    <dgm:cxn modelId="{6CDECF0D-9F5B-4FE7-B7AD-EB000EAFFFA4}" type="presParOf" srcId="{BADB74E8-009F-41DC-BC37-673FB1D8F374}" destId="{712B2097-CEF5-493D-9E1A-CB93E18AA9CD}" srcOrd="0" destOrd="0" presId="urn:microsoft.com/office/officeart/2005/8/layout/chevron2"/>
    <dgm:cxn modelId="{4C2F8B7F-B4F3-4917-8148-1E457F85E36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custT="1"/>
      <dgm:spPr/>
      <dgm:t>
        <a:bodyPr/>
        <a:lstStyle/>
        <a:p>
          <a:r>
            <a:rPr lang="en-US" sz="2000" b="1" dirty="0" smtClean="0"/>
            <a:t>Perception</a:t>
          </a:r>
          <a:endParaRPr lang="en-US" sz="1600"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3155BB9B-353F-44FC-BE2B-7A847465BFFC}">
      <dgm:prSet custT="1"/>
      <dgm:spPr/>
      <dgm:t>
        <a:bodyPr/>
        <a:lstStyle/>
        <a:p>
          <a:r>
            <a:rPr lang="en-US" sz="2800" dirty="0" smtClean="0">
              <a:sym typeface="Wingdings" pitchFamily="2" charset="2"/>
            </a:rPr>
            <a:t>DNN/CNN</a:t>
          </a:r>
          <a:endParaRPr lang="en-US" sz="2800" dirty="0" smtClean="0">
            <a:sym typeface="Wingdings" pitchFamily="2" charset="2"/>
          </a:endParaRPr>
        </a:p>
      </dgm:t>
    </dgm:pt>
    <dgm:pt modelId="{2F0B60D6-F0CC-444F-A2D1-007B3A120164}" type="parTrans" cxnId="{457097E9-5CAF-41E3-A3D8-BD1478000F1F}">
      <dgm:prSet/>
      <dgm:spPr/>
      <dgm:t>
        <a:bodyPr/>
        <a:lstStyle/>
        <a:p>
          <a:endParaRPr lang="en-US"/>
        </a:p>
      </dgm:t>
    </dgm:pt>
    <dgm:pt modelId="{209C9A93-72A9-4FA6-841A-D636FF0A4BD5}" type="sibTrans" cxnId="{457097E9-5CAF-41E3-A3D8-BD1478000F1F}">
      <dgm:prSet/>
      <dgm:spPr/>
      <dgm:t>
        <a:bodyPr/>
        <a:lstStyle/>
        <a:p>
          <a:endParaRPr lang="en-US"/>
        </a:p>
      </dgm:t>
    </dgm:pt>
    <dgm:pt modelId="{DAE6DA54-E1C1-43B1-A765-4BD66A49F432}">
      <dgm:prSet custT="1"/>
      <dgm:spPr/>
      <dgm:t>
        <a:bodyPr/>
        <a:lstStyle/>
        <a:p>
          <a:r>
            <a:rPr lang="en-US" sz="2000" b="1" dirty="0" smtClean="0"/>
            <a:t>Prediction</a:t>
          </a:r>
          <a:endParaRPr lang="en-US" sz="2000"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2800" dirty="0" smtClean="0">
              <a:sym typeface="Wingdings" pitchFamily="2" charset="2"/>
            </a:rPr>
            <a:t>RNN</a:t>
          </a:r>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744819F2-A63F-4709-835D-4AC9282BE3B4}">
      <dgm:prSet custT="1"/>
      <dgm:spPr/>
      <dgm:t>
        <a:bodyPr/>
        <a:lstStyle/>
        <a:p>
          <a:r>
            <a:rPr lang="en-US" sz="2000" b="1" dirty="0" smtClean="0"/>
            <a:t>Planning/</a:t>
          </a:r>
        </a:p>
        <a:p>
          <a:r>
            <a:rPr lang="en-US" sz="2000" b="1" dirty="0" smtClean="0"/>
            <a:t>Control</a:t>
          </a:r>
          <a:endParaRPr lang="en-US" sz="2000"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6E39CF6-3C4A-4F9A-B3E0-7BE8DB051CEE}">
      <dgm:prSet custT="1"/>
      <dgm:spPr/>
      <dgm:t>
        <a:bodyPr/>
        <a:lstStyle/>
        <a:p>
          <a:r>
            <a:rPr lang="en-US" sz="2800" dirty="0" smtClean="0">
              <a:sym typeface="Wingdings" pitchFamily="2" charset="2"/>
            </a:rPr>
            <a:t>DRL, Imitation</a:t>
          </a: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custScaleY="100000">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6617E065-CA81-4727-BD9E-498E11E37AF3}" type="presOf" srcId="{3155BB9B-353F-44FC-BE2B-7A847465BFFC}" destId="{E69D5B6F-06BF-483C-BE1E-1BBD6C1ED862}" srcOrd="0" destOrd="0" presId="urn:microsoft.com/office/officeart/2005/8/layout/chevron2"/>
    <dgm:cxn modelId="{29E7DA97-C288-433E-91C7-A6E363325BD6}" type="presOf" srcId="{E4FD29E9-405D-4603-954A-B88C12A9C567}" destId="{4FFE7644-F574-45AE-8765-4B28A773E8B7}" srcOrd="0" destOrd="0" presId="urn:microsoft.com/office/officeart/2005/8/layout/chevron2"/>
    <dgm:cxn modelId="{131ADC2D-E51F-47B9-8B27-A0BDB4EAB578}" type="presOf" srcId="{DAE6DA54-E1C1-43B1-A765-4BD66A49F432}" destId="{C19C6C93-1B53-4270-A7E3-A64043DA3B19}" srcOrd="0" destOrd="0" presId="urn:microsoft.com/office/officeart/2005/8/layout/chevron2"/>
    <dgm:cxn modelId="{457097E9-5CAF-41E3-A3D8-BD1478000F1F}" srcId="{E4FD29E9-405D-4603-954A-B88C12A9C567}" destId="{3155BB9B-353F-44FC-BE2B-7A847465BFFC}" srcOrd="0" destOrd="0" parTransId="{2F0B60D6-F0CC-444F-A2D1-007B3A120164}" sibTransId="{209C9A93-72A9-4FA6-841A-D636FF0A4BD5}"/>
    <dgm:cxn modelId="{021DA955-3241-4650-8346-910BFA9A8F39}" srcId="{08CC8E57-35EC-4098-93CB-C24D1AD066B2}" destId="{DAE6DA54-E1C1-43B1-A765-4BD66A49F432}" srcOrd="1" destOrd="0" parTransId="{4AE084B8-E011-4A6E-B465-5F9DE217043A}" sibTransId="{98B065F0-67FD-4795-9D05-5A88D4B3407B}"/>
    <dgm:cxn modelId="{F91AA942-F9E2-4191-B873-FF9F042D9391}" type="presOf" srcId="{86E39CF6-3C4A-4F9A-B3E0-7BE8DB051CEE}" destId="{E6CC6863-45E0-4E35-BB3F-D3A8A261A5CF}" srcOrd="0" destOrd="0" presId="urn:microsoft.com/office/officeart/2005/8/layout/chevron2"/>
    <dgm:cxn modelId="{7E14F5BA-7DB9-4DEF-94B6-DEFDF3388E8F}" srcId="{744819F2-A63F-4709-835D-4AC9282BE3B4}" destId="{86E39CF6-3C4A-4F9A-B3E0-7BE8DB051CEE}" srcOrd="0" destOrd="0" parTransId="{E6EAC7D8-F4E1-4D03-A683-A819D50192A4}" sibTransId="{2A71EC71-A681-4206-9129-BB9444932720}"/>
    <dgm:cxn modelId="{3A335F18-B9A2-404E-8075-14A753D0078A}" srcId="{DAE6DA54-E1C1-43B1-A765-4BD66A49F432}" destId="{A7FD0E6C-54D7-4955-9F45-44E7ED7FC086}" srcOrd="0" destOrd="0" parTransId="{065405B5-657C-4FB3-9FC3-E5A74289BAA3}" sibTransId="{C30EA218-F264-43C8-AA55-03E335517C18}"/>
    <dgm:cxn modelId="{5AB09EAC-DAF3-430B-B125-89C6D41173B7}" srcId="{08CC8E57-35EC-4098-93CB-C24D1AD066B2}" destId="{E4FD29E9-405D-4603-954A-B88C12A9C567}" srcOrd="0" destOrd="0" parTransId="{D00D37B0-FA5D-4CD8-BC09-53E9A6663E2C}" sibTransId="{C248AECF-A219-4C64-BA3A-43A478AC8587}"/>
    <dgm:cxn modelId="{56DADB3B-15B2-44A6-99E6-E651AB9E80E0}" type="presOf" srcId="{744819F2-A63F-4709-835D-4AC9282BE3B4}" destId="{712B2097-CEF5-493D-9E1A-CB93E18AA9CD}" srcOrd="0" destOrd="0" presId="urn:microsoft.com/office/officeart/2005/8/layout/chevron2"/>
    <dgm:cxn modelId="{8A7AB9F0-E58D-41BA-8296-E8D9FB7C6F2D}" type="presOf" srcId="{08CC8E57-35EC-4098-93CB-C24D1AD066B2}" destId="{7C08E734-E249-4E91-8984-2BB39C807CBB}" srcOrd="0" destOrd="0" presId="urn:microsoft.com/office/officeart/2005/8/layout/chevron2"/>
    <dgm:cxn modelId="{F9986303-BA66-40E9-8A32-45658B6285A1}" srcId="{08CC8E57-35EC-4098-93CB-C24D1AD066B2}" destId="{744819F2-A63F-4709-835D-4AC9282BE3B4}" srcOrd="2" destOrd="0" parTransId="{A4656B84-B524-409E-991C-1BDAB20A3501}" sibTransId="{FB9D6448-A02C-4434-B909-D142DAE36E0E}"/>
    <dgm:cxn modelId="{3E04CD94-4BAB-4572-BB56-999E495E727E}" type="presOf" srcId="{A7FD0E6C-54D7-4955-9F45-44E7ED7FC086}" destId="{9C0D955B-A68B-4C73-91AE-20808D040410}" srcOrd="0" destOrd="0" presId="urn:microsoft.com/office/officeart/2005/8/layout/chevron2"/>
    <dgm:cxn modelId="{45A837F6-32C2-4E4A-8B9F-B72F35DAFB49}" type="presParOf" srcId="{7C08E734-E249-4E91-8984-2BB39C807CBB}" destId="{2A620CAE-5A69-4478-BDCA-6B9C09717229}" srcOrd="0" destOrd="0" presId="urn:microsoft.com/office/officeart/2005/8/layout/chevron2"/>
    <dgm:cxn modelId="{B39BFB0D-35AC-4247-AA72-7AF296ABBE6B}" type="presParOf" srcId="{2A620CAE-5A69-4478-BDCA-6B9C09717229}" destId="{4FFE7644-F574-45AE-8765-4B28A773E8B7}" srcOrd="0" destOrd="0" presId="urn:microsoft.com/office/officeart/2005/8/layout/chevron2"/>
    <dgm:cxn modelId="{E3F5C118-D93D-4853-8510-84AADFCFC3B3}" type="presParOf" srcId="{2A620CAE-5A69-4478-BDCA-6B9C09717229}" destId="{E69D5B6F-06BF-483C-BE1E-1BBD6C1ED862}" srcOrd="1" destOrd="0" presId="urn:microsoft.com/office/officeart/2005/8/layout/chevron2"/>
    <dgm:cxn modelId="{36C0F3AE-933C-413B-8C26-1E8B72130760}" type="presParOf" srcId="{7C08E734-E249-4E91-8984-2BB39C807CBB}" destId="{1461486D-8C89-46F1-98DF-A030446D9DD0}" srcOrd="1" destOrd="0" presId="urn:microsoft.com/office/officeart/2005/8/layout/chevron2"/>
    <dgm:cxn modelId="{7E54D73D-D959-4205-950D-085BEB71260D}" type="presParOf" srcId="{7C08E734-E249-4E91-8984-2BB39C807CBB}" destId="{45F9C57D-A2F4-4742-8D2E-E6DCB7CC3B6C}" srcOrd="2" destOrd="0" presId="urn:microsoft.com/office/officeart/2005/8/layout/chevron2"/>
    <dgm:cxn modelId="{BAE54392-1754-4165-B5A0-974B6B4736B3}" type="presParOf" srcId="{45F9C57D-A2F4-4742-8D2E-E6DCB7CC3B6C}" destId="{C19C6C93-1B53-4270-A7E3-A64043DA3B19}" srcOrd="0" destOrd="0" presId="urn:microsoft.com/office/officeart/2005/8/layout/chevron2"/>
    <dgm:cxn modelId="{D34E2ED1-3534-4608-8C14-426E0A87B959}" type="presParOf" srcId="{45F9C57D-A2F4-4742-8D2E-E6DCB7CC3B6C}" destId="{9C0D955B-A68B-4C73-91AE-20808D040410}" srcOrd="1" destOrd="0" presId="urn:microsoft.com/office/officeart/2005/8/layout/chevron2"/>
    <dgm:cxn modelId="{E3665D42-FBE0-4D43-AEBE-EA1B5F118029}" type="presParOf" srcId="{7C08E734-E249-4E91-8984-2BB39C807CBB}" destId="{1A8DB84F-BE74-428E-9A38-1375B7D1D2C0}" srcOrd="3" destOrd="0" presId="urn:microsoft.com/office/officeart/2005/8/layout/chevron2"/>
    <dgm:cxn modelId="{BD034C4D-769C-45D0-BFB9-F48862BAC3B5}" type="presParOf" srcId="{7C08E734-E249-4E91-8984-2BB39C807CBB}" destId="{BADB74E8-009F-41DC-BC37-673FB1D8F374}" srcOrd="4" destOrd="0" presId="urn:microsoft.com/office/officeart/2005/8/layout/chevron2"/>
    <dgm:cxn modelId="{225C1C72-4BF9-4445-B9D2-C8CBD959B227}" type="presParOf" srcId="{BADB74E8-009F-41DC-BC37-673FB1D8F374}" destId="{712B2097-CEF5-493D-9E1A-CB93E18AA9CD}" srcOrd="0" destOrd="0" presId="urn:microsoft.com/office/officeart/2005/8/layout/chevron2"/>
    <dgm:cxn modelId="{66D7A57A-C7B0-44B6-8EE1-727B45144FD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99382F1-4138-45D3-88EC-929BFCD48D21}">
      <dsp:nvSpPr>
        <dsp:cNvPr id="0" name=""/>
        <dsp:cNvSpPr/>
      </dsp:nvSpPr>
      <dsp:spPr>
        <a:xfrm>
          <a:off x="0" y="0"/>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Computer </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Machine for logical and mathematical computations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1781 (Charles Babbage)</a:t>
          </a:r>
          <a:endParaRPr lang="en-US" sz="1400" b="1" kern="1200" dirty="0"/>
        </a:p>
      </dsp:txBody>
      <dsp:txXfrm>
        <a:off x="0" y="0"/>
        <a:ext cx="5268841" cy="1691640"/>
      </dsp:txXfrm>
    </dsp:sp>
    <dsp:sp modelId="{E05D7528-E69B-40E0-A84F-14D2B43B81D7}">
      <dsp:nvSpPr>
        <dsp:cNvPr id="0" name=""/>
        <dsp:cNvSpPr/>
      </dsp:nvSpPr>
      <dsp:spPr>
        <a:xfrm>
          <a:off x="617219" y="1973579"/>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Programming</a:t>
          </a:r>
          <a:endParaRPr lang="en-US" sz="1400" b="1" kern="1200" dirty="0"/>
        </a:p>
        <a:p>
          <a:pPr marL="114300" lvl="1" indent="-114300" algn="l" defTabSz="533400">
            <a:lnSpc>
              <a:spcPct val="90000"/>
            </a:lnSpc>
            <a:spcBef>
              <a:spcPct val="0"/>
            </a:spcBef>
            <a:spcAft>
              <a:spcPct val="15000"/>
            </a:spcAft>
            <a:buChar char="••"/>
          </a:pPr>
          <a:r>
            <a:rPr lang="en-US" sz="1200" b="1" kern="1200" dirty="0" smtClean="0"/>
            <a:t>If-else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1936 (Turing Machine)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1945 (ENIAC)</a:t>
          </a:r>
          <a:endParaRPr lang="en-US" sz="1200" b="1" kern="1200" dirty="0"/>
        </a:p>
      </dsp:txBody>
      <dsp:txXfrm>
        <a:off x="617219" y="1973579"/>
        <a:ext cx="5278374" cy="1691640"/>
      </dsp:txXfrm>
    </dsp:sp>
    <dsp:sp modelId="{9E51F6F6-649B-48B3-93F5-08553C2074D2}">
      <dsp:nvSpPr>
        <dsp:cNvPr id="0" name=""/>
        <dsp:cNvSpPr/>
      </dsp:nvSpPr>
      <dsp:spPr>
        <a:xfrm>
          <a:off x="1234439" y="3947159"/>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Machine learning</a:t>
          </a:r>
          <a:endParaRPr lang="en-US" sz="1400" b="1" kern="1200" dirty="0"/>
        </a:p>
        <a:p>
          <a:pPr marL="114300" lvl="1" indent="-114300" algn="l" defTabSz="533400">
            <a:lnSpc>
              <a:spcPct val="90000"/>
            </a:lnSpc>
            <a:spcBef>
              <a:spcPct val="0"/>
            </a:spcBef>
            <a:spcAft>
              <a:spcPct val="15000"/>
            </a:spcAft>
            <a:buChar char="••"/>
          </a:pPr>
          <a:r>
            <a:rPr lang="en-US" sz="1200" b="1" i="0" kern="1200" dirty="0" smtClean="0"/>
            <a:t>1959 (Arthur </a:t>
          </a:r>
          <a:r>
            <a:rPr lang="en-US" sz="1200" b="1" i="0" kern="1200" dirty="0" err="1" smtClean="0"/>
            <a:t>Samule</a:t>
          </a:r>
          <a:r>
            <a:rPr lang="en-US" sz="1200" b="1" i="0" kern="1200" dirty="0" smtClean="0"/>
            <a:t>)</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Hand crafted representations/features</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Problem: clutter, pose, conditions,…etc all affect the designed features vector</a:t>
          </a:r>
          <a:endParaRPr lang="en-US" sz="1200" b="1" kern="1200" dirty="0"/>
        </a:p>
      </dsp:txBody>
      <dsp:txXfrm>
        <a:off x="1234439" y="3947159"/>
        <a:ext cx="5278374" cy="1691640"/>
      </dsp:txXfrm>
    </dsp:sp>
    <dsp:sp modelId="{1C37F341-422A-4B5D-8C5C-85001F462F34}">
      <dsp:nvSpPr>
        <dsp:cNvPr id="0" name=""/>
        <dsp:cNvSpPr/>
      </dsp:nvSpPr>
      <dsp:spPr>
        <a:xfrm>
          <a:off x="3581403" y="1600194"/>
          <a:ext cx="1099566" cy="1099566"/>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581403" y="1600194"/>
        <a:ext cx="1099566" cy="1099566"/>
      </dsp:txXfrm>
    </dsp:sp>
    <dsp:sp modelId="{45FC48D0-4A05-42C2-B2BD-CFE9096584DD}">
      <dsp:nvSpPr>
        <dsp:cNvPr id="0" name=""/>
        <dsp:cNvSpPr/>
      </dsp:nvSpPr>
      <dsp:spPr>
        <a:xfrm>
          <a:off x="3733803" y="3581398"/>
          <a:ext cx="1099566" cy="1099566"/>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733803" y="3581398"/>
        <a:ext cx="1099566" cy="109956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DF5F7FF-592A-445C-BC52-4F4856428379}">
      <dsp:nvSpPr>
        <dsp:cNvPr id="0" name=""/>
        <dsp:cNvSpPr/>
      </dsp:nvSpPr>
      <dsp:spPr>
        <a:xfrm>
          <a:off x="-28556" y="-33401"/>
          <a:ext cx="6583680" cy="12405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Computer </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Machine for logical and mathematical computations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1781 (Charles Babbage)</a:t>
          </a:r>
          <a:endParaRPr lang="en-US" sz="1400" b="1" kern="1200" dirty="0"/>
        </a:p>
      </dsp:txBody>
      <dsp:txXfrm>
        <a:off x="-28556" y="-33401"/>
        <a:ext cx="5212887" cy="1240536"/>
      </dsp:txXfrm>
    </dsp:sp>
    <dsp:sp modelId="{DAD1701F-F173-4887-8D6E-5D0EC1A8EFFF}">
      <dsp:nvSpPr>
        <dsp:cNvPr id="0" name=""/>
        <dsp:cNvSpPr/>
      </dsp:nvSpPr>
      <dsp:spPr>
        <a:xfrm>
          <a:off x="883941" y="1295396"/>
          <a:ext cx="6583680" cy="12405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Programming</a:t>
          </a:r>
          <a:endParaRPr lang="en-US" sz="1400" b="1" kern="1200" dirty="0"/>
        </a:p>
        <a:p>
          <a:pPr marL="114300" lvl="1" indent="-114300" algn="l" defTabSz="533400">
            <a:lnSpc>
              <a:spcPct val="90000"/>
            </a:lnSpc>
            <a:spcBef>
              <a:spcPct val="0"/>
            </a:spcBef>
            <a:spcAft>
              <a:spcPct val="15000"/>
            </a:spcAft>
            <a:buChar char="••"/>
          </a:pPr>
          <a:r>
            <a:rPr lang="en-US" sz="1200" b="1" kern="1200" dirty="0" smtClean="0"/>
            <a:t>If-else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1936 (Turing Machine)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1945 (ENIAC)</a:t>
          </a:r>
          <a:endParaRPr lang="en-US" sz="1200" b="1" kern="1200" dirty="0"/>
        </a:p>
      </dsp:txBody>
      <dsp:txXfrm>
        <a:off x="883941" y="1295396"/>
        <a:ext cx="5225948" cy="1240535"/>
      </dsp:txXfrm>
    </dsp:sp>
    <dsp:sp modelId="{14E30993-1785-4D26-8624-49B0A16D1605}">
      <dsp:nvSpPr>
        <dsp:cNvPr id="0" name=""/>
        <dsp:cNvSpPr/>
      </dsp:nvSpPr>
      <dsp:spPr>
        <a:xfrm>
          <a:off x="1439455" y="2590799"/>
          <a:ext cx="6790144" cy="15455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Machine learning</a:t>
          </a:r>
          <a:endParaRPr lang="en-US" sz="1400" b="1" kern="1200" dirty="0"/>
        </a:p>
        <a:p>
          <a:pPr marL="114300" lvl="1" indent="-114300" algn="l" defTabSz="533400">
            <a:lnSpc>
              <a:spcPct val="90000"/>
            </a:lnSpc>
            <a:spcBef>
              <a:spcPct val="0"/>
            </a:spcBef>
            <a:spcAft>
              <a:spcPct val="15000"/>
            </a:spcAft>
            <a:buChar char="••"/>
          </a:pPr>
          <a:r>
            <a:rPr lang="en-US" sz="1200" b="1" i="0" kern="1200" dirty="0" smtClean="0"/>
            <a:t>1959 (Arthur </a:t>
          </a:r>
          <a:r>
            <a:rPr lang="en-US" sz="1200" b="1" i="0" kern="1200" dirty="0" err="1" smtClean="0"/>
            <a:t>Samule</a:t>
          </a:r>
          <a:r>
            <a:rPr lang="en-US" sz="1200" b="1" i="0" kern="1200" dirty="0" smtClean="0"/>
            <a:t>)</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Hand crafted representations/features</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Problem: clutter, pose, conditions,…etc all affect the designed features vector</a:t>
          </a:r>
          <a:endParaRPr lang="en-US" sz="1200" b="1" kern="1200" dirty="0"/>
        </a:p>
      </dsp:txBody>
      <dsp:txXfrm>
        <a:off x="1439455" y="2590799"/>
        <a:ext cx="5398321" cy="1545509"/>
      </dsp:txXfrm>
    </dsp:sp>
    <dsp:sp modelId="{D1702692-5C37-4D37-ABFC-2010A7B346AC}">
      <dsp:nvSpPr>
        <dsp:cNvPr id="0" name=""/>
        <dsp:cNvSpPr/>
      </dsp:nvSpPr>
      <dsp:spPr>
        <a:xfrm>
          <a:off x="1476966" y="4233861"/>
          <a:ext cx="6697906" cy="14597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t>Deep learning</a:t>
          </a:r>
          <a:endParaRPr lang="en-US" sz="1800" b="1" kern="1200" dirty="0"/>
        </a:p>
        <a:p>
          <a:pPr marL="114300" lvl="1" indent="-114300" algn="l" defTabSz="622300">
            <a:lnSpc>
              <a:spcPct val="90000"/>
            </a:lnSpc>
            <a:spcBef>
              <a:spcPct val="0"/>
            </a:spcBef>
            <a:spcAft>
              <a:spcPct val="15000"/>
            </a:spcAft>
            <a:buChar char="••"/>
          </a:pPr>
          <a:r>
            <a:rPr lang="en-US" sz="1400" b="1" kern="1200" dirty="0" smtClean="0"/>
            <a:t>1992 (Hinton </a:t>
          </a:r>
          <a:r>
            <a:rPr lang="en-US" sz="1400" b="1" kern="1200" dirty="0" err="1" smtClean="0"/>
            <a:t>Backprop</a:t>
          </a:r>
          <a:r>
            <a:rPr lang="en-US" sz="1400" b="1" kern="1200" dirty="0" smtClean="0"/>
            <a: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2006 (</a:t>
          </a:r>
          <a:r>
            <a:rPr lang="en-US" sz="1400" b="1" kern="1200" dirty="0" err="1" smtClean="0"/>
            <a:t>Hinotn</a:t>
          </a:r>
          <a:r>
            <a:rPr lang="en-US" sz="1400" b="1" kern="1200" dirty="0" smtClean="0"/>
            <a:t> DBN)</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Learning representations/features</a:t>
          </a:r>
          <a:endParaRPr lang="en-US" sz="1400" b="1" kern="1200" dirty="0"/>
        </a:p>
      </dsp:txBody>
      <dsp:txXfrm>
        <a:off x="1476966" y="4233861"/>
        <a:ext cx="5316618" cy="1459738"/>
      </dsp:txXfrm>
    </dsp:sp>
    <dsp:sp modelId="{7A649BD1-A986-49F2-95BB-C36260E94134}">
      <dsp:nvSpPr>
        <dsp:cNvPr id="0" name=""/>
        <dsp:cNvSpPr/>
      </dsp:nvSpPr>
      <dsp:spPr>
        <a:xfrm>
          <a:off x="7880451" y="838199"/>
          <a:ext cx="349148" cy="565250"/>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880451" y="838199"/>
        <a:ext cx="349148" cy="565250"/>
      </dsp:txXfrm>
    </dsp:sp>
    <dsp:sp modelId="{E1A7B83F-076B-41A7-8570-35F8C2948B79}">
      <dsp:nvSpPr>
        <dsp:cNvPr id="0" name=""/>
        <dsp:cNvSpPr/>
      </dsp:nvSpPr>
      <dsp:spPr>
        <a:xfrm>
          <a:off x="7880451" y="2209799"/>
          <a:ext cx="349148" cy="653948"/>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endParaRPr lang="en-US" sz="3400" kern="1200"/>
        </a:p>
      </dsp:txBody>
      <dsp:txXfrm>
        <a:off x="7880451" y="2209799"/>
        <a:ext cx="349148" cy="653948"/>
      </dsp:txXfrm>
    </dsp:sp>
    <dsp:sp modelId="{6600511B-B429-4156-AABF-974ED97F4142}">
      <dsp:nvSpPr>
        <dsp:cNvPr id="0" name=""/>
        <dsp:cNvSpPr/>
      </dsp:nvSpPr>
      <dsp:spPr>
        <a:xfrm>
          <a:off x="7816749" y="3973345"/>
          <a:ext cx="412850" cy="522457"/>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816749" y="3973345"/>
        <a:ext cx="412850" cy="52245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5F2A9C-98E0-4806-8AB2-25648D69B18B}">
      <dsp:nvSpPr>
        <dsp:cNvPr id="0" name=""/>
        <dsp:cNvSpPr/>
      </dsp:nvSpPr>
      <dsp:spPr>
        <a:xfrm>
          <a:off x="965729" y="1556170"/>
          <a:ext cx="2827267" cy="265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Machine Learning</a:t>
          </a:r>
          <a:endParaRPr lang="en-US" sz="4200" kern="1200" dirty="0"/>
        </a:p>
      </dsp:txBody>
      <dsp:txXfrm>
        <a:off x="965729" y="1556170"/>
        <a:ext cx="2827267" cy="2659715"/>
      </dsp:txXfrm>
    </dsp:sp>
    <dsp:sp modelId="{8F7B6DCE-C93C-4905-BA8C-3F99BD919C9C}">
      <dsp:nvSpPr>
        <dsp:cNvPr id="0" name=""/>
        <dsp:cNvSpPr/>
      </dsp:nvSpPr>
      <dsp:spPr>
        <a:xfrm>
          <a:off x="1439502" y="139832"/>
          <a:ext cx="1879722" cy="1650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1">
                  <a:lumMod val="50000"/>
                </a:schemeClr>
              </a:solidFill>
            </a:rPr>
            <a:t>Unsupervised</a:t>
          </a:r>
          <a:endParaRPr lang="en-US" sz="1400" b="1" kern="1200" dirty="0">
            <a:solidFill>
              <a:schemeClr val="accent1">
                <a:lumMod val="50000"/>
              </a:schemeClr>
            </a:solidFill>
          </a:endParaRPr>
        </a:p>
      </dsp:txBody>
      <dsp:txXfrm>
        <a:off x="1439502" y="139832"/>
        <a:ext cx="1879722" cy="1650700"/>
      </dsp:txXfrm>
    </dsp:sp>
    <dsp:sp modelId="{8CA85160-8C7C-4EA1-84F2-DA4F89F71BA1}">
      <dsp:nvSpPr>
        <dsp:cNvPr id="0" name=""/>
        <dsp:cNvSpPr/>
      </dsp:nvSpPr>
      <dsp:spPr>
        <a:xfrm>
          <a:off x="3183147" y="3011733"/>
          <a:ext cx="1719433" cy="16694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3">
                  <a:lumMod val="50000"/>
                </a:schemeClr>
              </a:solidFill>
            </a:rPr>
            <a:t>Reinforcement Learning</a:t>
          </a:r>
        </a:p>
        <a:p>
          <a:pPr lvl="0" algn="ctr" defTabSz="622300">
            <a:lnSpc>
              <a:spcPct val="90000"/>
            </a:lnSpc>
            <a:spcBef>
              <a:spcPct val="0"/>
            </a:spcBef>
            <a:spcAft>
              <a:spcPct val="35000"/>
            </a:spcAft>
          </a:pPr>
          <a:r>
            <a:rPr lang="en-US" sz="1400" b="1" kern="1200" dirty="0" smtClean="0">
              <a:solidFill>
                <a:schemeClr val="accent3">
                  <a:lumMod val="50000"/>
                </a:schemeClr>
              </a:solidFill>
            </a:rPr>
            <a:t>(RL)</a:t>
          </a:r>
          <a:endParaRPr lang="en-US" sz="1400" b="1" kern="1200" dirty="0">
            <a:solidFill>
              <a:schemeClr val="accent3">
                <a:lumMod val="50000"/>
              </a:schemeClr>
            </a:solidFill>
          </a:endParaRPr>
        </a:p>
      </dsp:txBody>
      <dsp:txXfrm>
        <a:off x="3183147" y="3011733"/>
        <a:ext cx="1719433" cy="1669433"/>
      </dsp:txXfrm>
    </dsp:sp>
    <dsp:sp modelId="{DF9A3DDC-8D2B-4B8F-A80F-2550913E0621}">
      <dsp:nvSpPr>
        <dsp:cNvPr id="0" name=""/>
        <dsp:cNvSpPr/>
      </dsp:nvSpPr>
      <dsp:spPr>
        <a:xfrm>
          <a:off x="-96046" y="3009638"/>
          <a:ext cx="1623818" cy="167650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C00000"/>
              </a:solidFill>
            </a:rPr>
            <a:t>Supervised</a:t>
          </a:r>
          <a:endParaRPr lang="en-US" sz="1800" b="1" kern="1200" dirty="0">
            <a:solidFill>
              <a:srgbClr val="C00000"/>
            </a:solidFill>
          </a:endParaRPr>
        </a:p>
      </dsp:txBody>
      <dsp:txXfrm>
        <a:off x="-96046" y="3009638"/>
        <a:ext cx="1623818" cy="1676505"/>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FE7644-F574-45AE-8765-4B28A773E8B7}">
      <dsp:nvSpPr>
        <dsp:cNvPr id="0" name=""/>
        <dsp:cNvSpPr/>
      </dsp:nvSpPr>
      <dsp:spPr>
        <a:xfrm rot="5400000">
          <a:off x="-288865" y="291521"/>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Perception</a:t>
          </a:r>
          <a:endParaRPr lang="en-US" sz="1600" b="1" kern="1200" dirty="0"/>
        </a:p>
      </dsp:txBody>
      <dsp:txXfrm rot="5400000">
        <a:off x="-288865" y="291521"/>
        <a:ext cx="1925773" cy="1348041"/>
      </dsp:txXfrm>
    </dsp:sp>
    <dsp:sp modelId="{E69D5B6F-06BF-483C-BE1E-1BBD6C1ED862}">
      <dsp:nvSpPr>
        <dsp:cNvPr id="0" name=""/>
        <dsp:cNvSpPr/>
      </dsp:nvSpPr>
      <dsp:spPr>
        <a:xfrm rot="5400000">
          <a:off x="4152600" y="-2801903"/>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One-one mapping: Associative</a:t>
          </a:r>
          <a:r>
            <a:rPr lang="en-US" sz="1400" kern="1200" dirty="0" smtClean="0">
              <a:sym typeface="Wingdings" pitchFamily="2" charset="2"/>
            </a:rPr>
            <a:t> </a:t>
          </a:r>
          <a:r>
            <a:rPr lang="en-US" sz="1400" b="1" u="sng" kern="1200" dirty="0" smtClean="0">
              <a:sym typeface="Wingdings" pitchFamily="2" charset="2"/>
            </a:rPr>
            <a:t>reactive mode</a:t>
          </a:r>
          <a:endParaRPr lang="en-US" sz="1400" kern="1200" dirty="0" smtClean="0"/>
        </a:p>
        <a:p>
          <a:pPr marL="114300" lvl="1" indent="-114300" algn="l" defTabSz="622300">
            <a:lnSpc>
              <a:spcPct val="90000"/>
            </a:lnSpc>
            <a:spcBef>
              <a:spcPct val="0"/>
            </a:spcBef>
            <a:spcAft>
              <a:spcPct val="15000"/>
            </a:spcAft>
            <a:buChar char="••"/>
          </a:pPr>
          <a:r>
            <a:rPr lang="en-US" sz="1400" kern="1200" dirty="0" smtClean="0"/>
            <a:t>Recognize static objects</a:t>
          </a:r>
        </a:p>
        <a:p>
          <a:pPr marL="114300" lvl="1" indent="-114300" algn="l" defTabSz="622300">
            <a:lnSpc>
              <a:spcPct val="90000"/>
            </a:lnSpc>
            <a:spcBef>
              <a:spcPct val="0"/>
            </a:spcBef>
            <a:spcAft>
              <a:spcPct val="15000"/>
            </a:spcAft>
            <a:buChar char="••"/>
          </a:pPr>
          <a:r>
            <a:rPr lang="en-US" sz="1400" kern="1200" dirty="0" smtClean="0"/>
            <a:t>No integration of information, no sequence of events</a:t>
          </a:r>
        </a:p>
        <a:p>
          <a:pPr marL="114300" lvl="1" indent="-114300" algn="l" defTabSz="622300">
            <a:lnSpc>
              <a:spcPct val="90000"/>
            </a:lnSpc>
            <a:spcBef>
              <a:spcPct val="0"/>
            </a:spcBef>
            <a:spcAft>
              <a:spcPct val="15000"/>
            </a:spcAft>
            <a:buChar char="••"/>
          </a:pPr>
          <a:r>
            <a:rPr lang="en-US" sz="1400" kern="1200" dirty="0" smtClean="0"/>
            <a:t>Ex: traffic sign recognition</a:t>
          </a:r>
        </a:p>
      </dsp:txBody>
      <dsp:txXfrm rot="5400000">
        <a:off x="4152600" y="-2801903"/>
        <a:ext cx="1251752" cy="6860870"/>
      </dsp:txXfrm>
    </dsp:sp>
    <dsp:sp modelId="{C19C6C93-1B53-4270-A7E3-A64043DA3B19}">
      <dsp:nvSpPr>
        <dsp:cNvPr id="0" name=""/>
        <dsp:cNvSpPr/>
      </dsp:nvSpPr>
      <dsp:spPr>
        <a:xfrm rot="5400000">
          <a:off x="-288865" y="2026279"/>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Prediction</a:t>
          </a:r>
          <a:endParaRPr lang="en-US" sz="1600" b="1" kern="1200" dirty="0"/>
        </a:p>
      </dsp:txBody>
      <dsp:txXfrm rot="5400000">
        <a:off x="-288865" y="2026279"/>
        <a:ext cx="1925773" cy="1348041"/>
      </dsp:txXfrm>
    </dsp:sp>
    <dsp:sp modelId="{9C0D955B-A68B-4C73-91AE-20808D040410}">
      <dsp:nvSpPr>
        <dsp:cNvPr id="0" name=""/>
        <dsp:cNvSpPr/>
      </dsp:nvSpPr>
      <dsp:spPr>
        <a:xfrm rot="5400000">
          <a:off x="4152600" y="-1067145"/>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Many-one, Many-Many mapping, </a:t>
          </a:r>
          <a:r>
            <a:rPr lang="en-US" sz="1400" b="1" u="sng" kern="1200" dirty="0" smtClean="0"/>
            <a:t>memory mode</a:t>
          </a:r>
          <a:endParaRPr lang="en-US" sz="1400" kern="1200" dirty="0" smtClean="0"/>
        </a:p>
        <a:p>
          <a:pPr marL="114300" lvl="1" indent="-114300" algn="l" defTabSz="622300">
            <a:lnSpc>
              <a:spcPct val="90000"/>
            </a:lnSpc>
            <a:spcBef>
              <a:spcPct val="0"/>
            </a:spcBef>
            <a:spcAft>
              <a:spcPct val="15000"/>
            </a:spcAft>
            <a:buChar char="••"/>
          </a:pPr>
          <a:r>
            <a:rPr lang="en-US" sz="1400" kern="1200" dirty="0" smtClean="0"/>
            <a:t>Track dynamic objects</a:t>
          </a:r>
        </a:p>
        <a:p>
          <a:pPr marL="114300" lvl="1" indent="-114300" algn="l" defTabSz="622300">
            <a:lnSpc>
              <a:spcPct val="90000"/>
            </a:lnSpc>
            <a:spcBef>
              <a:spcPct val="0"/>
            </a:spcBef>
            <a:spcAft>
              <a:spcPct val="15000"/>
            </a:spcAft>
            <a:buChar char="••"/>
          </a:pPr>
          <a:r>
            <a:rPr lang="en-US" sz="1400" kern="1200" dirty="0" smtClean="0"/>
            <a:t>Requires integration of info over time, build </a:t>
          </a:r>
          <a:r>
            <a:rPr lang="en-US" sz="1400" kern="1200" dirty="0" err="1" smtClean="0"/>
            <a:t>pdf</a:t>
          </a:r>
          <a:r>
            <a:rPr lang="en-US" sz="1400" kern="1200" dirty="0" smtClean="0"/>
            <a:t> of belief</a:t>
          </a:r>
        </a:p>
        <a:p>
          <a:pPr marL="114300" lvl="1" indent="-114300" algn="l" defTabSz="622300">
            <a:lnSpc>
              <a:spcPct val="90000"/>
            </a:lnSpc>
            <a:spcBef>
              <a:spcPct val="0"/>
            </a:spcBef>
            <a:spcAft>
              <a:spcPct val="15000"/>
            </a:spcAft>
            <a:buChar char="••"/>
          </a:pPr>
          <a:r>
            <a:rPr lang="en-US" sz="1400" kern="1200" dirty="0" smtClean="0"/>
            <a:t>Ex: predict driving actions, mapping,..etc</a:t>
          </a:r>
        </a:p>
      </dsp:txBody>
      <dsp:txXfrm rot="5400000">
        <a:off x="4152600" y="-1067145"/>
        <a:ext cx="1251752" cy="6860870"/>
      </dsp:txXfrm>
    </dsp:sp>
    <dsp:sp modelId="{712B2097-CEF5-493D-9E1A-CB93E18AA9CD}">
      <dsp:nvSpPr>
        <dsp:cNvPr id="0" name=""/>
        <dsp:cNvSpPr/>
      </dsp:nvSpPr>
      <dsp:spPr>
        <a:xfrm rot="5400000">
          <a:off x="-288865" y="3761037"/>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Planning/</a:t>
          </a:r>
        </a:p>
        <a:p>
          <a:pPr lvl="0" algn="ctr" defTabSz="711200">
            <a:lnSpc>
              <a:spcPct val="90000"/>
            </a:lnSpc>
            <a:spcBef>
              <a:spcPct val="0"/>
            </a:spcBef>
            <a:spcAft>
              <a:spcPct val="35000"/>
            </a:spcAft>
          </a:pPr>
          <a:r>
            <a:rPr lang="en-US" sz="1600" b="1" kern="1200" dirty="0" smtClean="0"/>
            <a:t>Control</a:t>
          </a:r>
          <a:endParaRPr lang="en-US" sz="1600" b="1" kern="1200" dirty="0"/>
        </a:p>
      </dsp:txBody>
      <dsp:txXfrm rot="5400000">
        <a:off x="-288865" y="3761037"/>
        <a:ext cx="1925773" cy="1348041"/>
      </dsp:txXfrm>
    </dsp:sp>
    <dsp:sp modelId="{E6CC6863-45E0-4E35-BB3F-D3A8A261A5CF}">
      <dsp:nvSpPr>
        <dsp:cNvPr id="0" name=""/>
        <dsp:cNvSpPr/>
      </dsp:nvSpPr>
      <dsp:spPr>
        <a:xfrm rot="5400000">
          <a:off x="4152600" y="667611"/>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smtClean="0">
            <a:sym typeface="Wingdings" pitchFamily="2" charset="2"/>
          </a:endParaRPr>
        </a:p>
        <a:p>
          <a:pPr marL="114300" lvl="1" indent="-114300" algn="l" defTabSz="622300">
            <a:lnSpc>
              <a:spcPct val="90000"/>
            </a:lnSpc>
            <a:spcBef>
              <a:spcPct val="0"/>
            </a:spcBef>
            <a:spcAft>
              <a:spcPct val="15000"/>
            </a:spcAft>
            <a:buChar char="••"/>
          </a:pPr>
          <a:endParaRPr lang="en-US" sz="1400" kern="1200" dirty="0" smtClean="0">
            <a:sym typeface="Wingdings" pitchFamily="2" charset="2"/>
          </a:endParaRPr>
        </a:p>
        <a:p>
          <a:pPr marL="114300" lvl="1" indent="-114300" algn="l" defTabSz="622300">
            <a:lnSpc>
              <a:spcPct val="90000"/>
            </a:lnSpc>
            <a:spcBef>
              <a:spcPct val="0"/>
            </a:spcBef>
            <a:spcAft>
              <a:spcPct val="15000"/>
            </a:spcAft>
            <a:buChar char="••"/>
          </a:pPr>
          <a:r>
            <a:rPr lang="en-US" sz="1400" kern="1200" dirty="0" smtClean="0">
              <a:sym typeface="Wingdings" pitchFamily="2" charset="2"/>
            </a:rPr>
            <a:t>Many-one </a:t>
          </a:r>
          <a:r>
            <a:rPr lang="en-US" sz="1400" kern="1200" dirty="0" smtClean="0">
              <a:sym typeface="Wingdings" pitchFamily="2" charset="2"/>
            </a:rPr>
            <a:t>relations + adaptation of planning actions, </a:t>
          </a:r>
          <a:r>
            <a:rPr lang="en-US" sz="1400" b="1" u="sng" kern="1200" dirty="0" smtClean="0">
              <a:sym typeface="Wingdings" pitchFamily="2" charset="2"/>
            </a:rPr>
            <a:t>planning mode</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Plan actions in dynamic environment</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Requires integration over time + future planning to choose the best set of actions</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Ex: autonomous driving (age of driving license eligibility)</a:t>
          </a:r>
        </a:p>
        <a:p>
          <a:pPr marL="57150" lvl="1" indent="-57150" algn="l" defTabSz="400050">
            <a:lnSpc>
              <a:spcPct val="90000"/>
            </a:lnSpc>
            <a:spcBef>
              <a:spcPct val="0"/>
            </a:spcBef>
            <a:spcAft>
              <a:spcPct val="15000"/>
            </a:spcAft>
            <a:buChar char="••"/>
          </a:pPr>
          <a:endParaRPr lang="en-US" sz="900" kern="1200" dirty="0" smtClean="0">
            <a:sym typeface="Wingdings" pitchFamily="2" charset="2"/>
          </a:endParaRPr>
        </a:p>
        <a:p>
          <a:pPr marL="57150" lvl="1" indent="-57150" algn="l" defTabSz="400050">
            <a:lnSpc>
              <a:spcPct val="90000"/>
            </a:lnSpc>
            <a:spcBef>
              <a:spcPct val="0"/>
            </a:spcBef>
            <a:spcAft>
              <a:spcPct val="15000"/>
            </a:spcAft>
            <a:buChar char="••"/>
          </a:pPr>
          <a:endParaRPr lang="en-US" sz="900" kern="1200" dirty="0" smtClean="0"/>
        </a:p>
        <a:p>
          <a:pPr marL="57150" lvl="1" indent="-57150" algn="l" defTabSz="400050">
            <a:lnSpc>
              <a:spcPct val="90000"/>
            </a:lnSpc>
            <a:spcBef>
              <a:spcPct val="0"/>
            </a:spcBef>
            <a:spcAft>
              <a:spcPct val="15000"/>
            </a:spcAft>
            <a:buChar char="••"/>
          </a:pPr>
          <a:endParaRPr lang="en-US" sz="900" kern="1200" dirty="0"/>
        </a:p>
      </dsp:txBody>
      <dsp:txXfrm rot="5400000">
        <a:off x="4152600" y="667611"/>
        <a:ext cx="1251752" cy="686087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FE7644-F574-45AE-8765-4B28A773E8B7}">
      <dsp:nvSpPr>
        <dsp:cNvPr id="0" name=""/>
        <dsp:cNvSpPr/>
      </dsp:nvSpPr>
      <dsp:spPr>
        <a:xfrm rot="5400000">
          <a:off x="-288865" y="291521"/>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Perception</a:t>
          </a:r>
          <a:endParaRPr lang="en-US" sz="1600" b="1" kern="1200" dirty="0"/>
        </a:p>
      </dsp:txBody>
      <dsp:txXfrm rot="5400000">
        <a:off x="-288865" y="291521"/>
        <a:ext cx="1925773" cy="1348041"/>
      </dsp:txXfrm>
    </dsp:sp>
    <dsp:sp modelId="{E69D5B6F-06BF-483C-BE1E-1BBD6C1ED862}">
      <dsp:nvSpPr>
        <dsp:cNvPr id="0" name=""/>
        <dsp:cNvSpPr/>
      </dsp:nvSpPr>
      <dsp:spPr>
        <a:xfrm rot="5400000">
          <a:off x="4152600" y="-2801903"/>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DNN/CNN</a:t>
          </a:r>
          <a:endParaRPr lang="en-US" sz="2800" kern="1200" dirty="0" smtClean="0">
            <a:sym typeface="Wingdings" pitchFamily="2" charset="2"/>
          </a:endParaRPr>
        </a:p>
      </dsp:txBody>
      <dsp:txXfrm rot="5400000">
        <a:off x="4152600" y="-2801903"/>
        <a:ext cx="1251752" cy="6860870"/>
      </dsp:txXfrm>
    </dsp:sp>
    <dsp:sp modelId="{C19C6C93-1B53-4270-A7E3-A64043DA3B19}">
      <dsp:nvSpPr>
        <dsp:cNvPr id="0" name=""/>
        <dsp:cNvSpPr/>
      </dsp:nvSpPr>
      <dsp:spPr>
        <a:xfrm rot="5400000">
          <a:off x="-288865" y="2026279"/>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Prediction</a:t>
          </a:r>
          <a:endParaRPr lang="en-US" sz="2000" b="1" kern="1200" dirty="0"/>
        </a:p>
      </dsp:txBody>
      <dsp:txXfrm rot="5400000">
        <a:off x="-288865" y="2026279"/>
        <a:ext cx="1925773" cy="1348041"/>
      </dsp:txXfrm>
    </dsp:sp>
    <dsp:sp modelId="{9C0D955B-A68B-4C73-91AE-20808D040410}">
      <dsp:nvSpPr>
        <dsp:cNvPr id="0" name=""/>
        <dsp:cNvSpPr/>
      </dsp:nvSpPr>
      <dsp:spPr>
        <a:xfrm rot="5400000">
          <a:off x="4152600" y="-1067145"/>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RNN</a:t>
          </a:r>
        </a:p>
      </dsp:txBody>
      <dsp:txXfrm rot="5400000">
        <a:off x="4152600" y="-1067145"/>
        <a:ext cx="1251752" cy="6860870"/>
      </dsp:txXfrm>
    </dsp:sp>
    <dsp:sp modelId="{712B2097-CEF5-493D-9E1A-CB93E18AA9CD}">
      <dsp:nvSpPr>
        <dsp:cNvPr id="0" name=""/>
        <dsp:cNvSpPr/>
      </dsp:nvSpPr>
      <dsp:spPr>
        <a:xfrm rot="5400000">
          <a:off x="-288865" y="3761037"/>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Planning/</a:t>
          </a:r>
        </a:p>
        <a:p>
          <a:pPr lvl="0" algn="ctr" defTabSz="889000">
            <a:lnSpc>
              <a:spcPct val="90000"/>
            </a:lnSpc>
            <a:spcBef>
              <a:spcPct val="0"/>
            </a:spcBef>
            <a:spcAft>
              <a:spcPct val="35000"/>
            </a:spcAft>
          </a:pPr>
          <a:r>
            <a:rPr lang="en-US" sz="2000" b="1" kern="1200" dirty="0" smtClean="0"/>
            <a:t>Control</a:t>
          </a:r>
          <a:endParaRPr lang="en-US" sz="2000" b="1" kern="1200" dirty="0"/>
        </a:p>
      </dsp:txBody>
      <dsp:txXfrm rot="5400000">
        <a:off x="-288865" y="3761037"/>
        <a:ext cx="1925773" cy="1348041"/>
      </dsp:txXfrm>
    </dsp:sp>
    <dsp:sp modelId="{E6CC6863-45E0-4E35-BB3F-D3A8A261A5CF}">
      <dsp:nvSpPr>
        <dsp:cNvPr id="0" name=""/>
        <dsp:cNvSpPr/>
      </dsp:nvSpPr>
      <dsp:spPr>
        <a:xfrm rot="5400000">
          <a:off x="4152271" y="667941"/>
          <a:ext cx="1252410"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DRL, Imitation</a:t>
          </a:r>
        </a:p>
      </dsp:txBody>
      <dsp:txXfrm rot="5400000">
        <a:off x="4152271" y="667941"/>
        <a:ext cx="1252410" cy="686087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2124B-BDAA-4AF4-83BC-2C2FD9376524}" type="datetimeFigureOut">
              <a:rPr lang="en-US" smtClean="0"/>
              <a:t>11/25/2018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5E6AA5-B3DB-4C02-9660-A5F51657549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9.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10.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Self learning</a:t>
            </a:r>
            <a:r>
              <a:rPr lang="en-US" b="1" baseline="0" dirty="0" smtClean="0"/>
              <a:t> machines.</a:t>
            </a:r>
            <a:endParaRPr lang="en-US" b="1" dirty="0" smtClean="0"/>
          </a:p>
          <a:p>
            <a:r>
              <a:rPr lang="en-US" dirty="0" smtClean="0"/>
              <a:t>Clustering is possible.</a:t>
            </a:r>
          </a:p>
          <a:p>
            <a:r>
              <a:rPr lang="en-US" dirty="0" smtClean="0"/>
              <a:t>Between the</a:t>
            </a:r>
            <a:r>
              <a:rPr lang="en-US" baseline="0" dirty="0" smtClean="0"/>
              <a:t> lines + Flat</a:t>
            </a:r>
            <a:r>
              <a:rPr lang="en-US" baseline="0" dirty="0" smtClean="0">
                <a:sym typeface="Wingdings" pitchFamily="2" charset="2"/>
              </a:rPr>
              <a:t> Class A</a:t>
            </a:r>
          </a:p>
          <a:p>
            <a:r>
              <a:rPr lang="en-US" baseline="0" dirty="0" smtClean="0">
                <a:sym typeface="Wingdings" pitchFamily="2" charset="2"/>
              </a:rPr>
              <a:t>Outside + Tall  Class B</a:t>
            </a:r>
          </a:p>
          <a:p>
            <a:endParaRPr lang="en-US" baseline="0" dirty="0" smtClean="0">
              <a:sym typeface="Wingdings" pitchFamily="2" charset="2"/>
            </a:endParaRPr>
          </a:p>
          <a:p>
            <a:r>
              <a:rPr lang="en-US" baseline="0" dirty="0" smtClean="0">
                <a:sym typeface="Wingdings" pitchFamily="2" charset="2"/>
              </a:rPr>
              <a:t>Don’t know yet what are the names of the classes or what they represent</a:t>
            </a:r>
          </a:p>
          <a:p>
            <a:endParaRPr lang="en-US" baseline="0" dirty="0" smtClean="0">
              <a:sym typeface="Wingdings" pitchFamily="2" charset="2"/>
            </a:endParaRPr>
          </a:p>
          <a:p>
            <a:r>
              <a:rPr lang="en-US" baseline="0" dirty="0" smtClean="0">
                <a:sym typeface="Wingdings" pitchFamily="2" charset="2"/>
              </a:rPr>
              <a:t>Therefore, good features could be the road curves + flat and tall bounding boxes in the specified areas</a:t>
            </a:r>
          </a:p>
          <a:p>
            <a:endParaRPr lang="en-US" baseline="0" dirty="0" smtClean="0">
              <a:sym typeface="Wingdings" pitchFamily="2" charset="2"/>
            </a:endParaRPr>
          </a:p>
        </p:txBody>
      </p:sp>
      <p:sp>
        <p:nvSpPr>
          <p:cNvPr id="4" name="Slide Number Placeholder 3"/>
          <p:cNvSpPr>
            <a:spLocks noGrp="1"/>
          </p:cNvSpPr>
          <p:nvPr>
            <p:ph type="sldNum" sz="quarter" idx="10"/>
          </p:nvPr>
        </p:nvSpPr>
        <p:spPr/>
        <p:txBody>
          <a:bodyPr/>
          <a:lstStyle/>
          <a:p>
            <a:fld id="{8410BD2D-901F-46D4-946A-4F307A4B62C4}" type="slidenum">
              <a:rPr lang="fr-FR" smtClean="0"/>
              <a:pPr/>
              <a:t>32</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34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b="1" dirty="0" smtClean="0"/>
              <a:t>Recognition</a:t>
            </a:r>
          </a:p>
          <a:p>
            <a:pPr lvl="1"/>
            <a:r>
              <a:rPr lang="en-US" sz="1300" dirty="0" smtClean="0">
                <a:sym typeface="Wingdings" pitchFamily="2" charset="2"/>
              </a:rPr>
              <a:t>Until Geoff. Hinton (the father of ANN also) in 2006 in Toronto invented the DBN  Wave 1.</a:t>
            </a:r>
            <a:endParaRPr lang="en-US" sz="1300" dirty="0" smtClean="0"/>
          </a:p>
          <a:p>
            <a:pPr lvl="1"/>
            <a:r>
              <a:rPr lang="en-US" sz="1300" dirty="0" smtClean="0">
                <a:sym typeface="Wingdings" pitchFamily="2" charset="2"/>
              </a:rPr>
              <a:t>The idea is to cluster the data, and discover their </a:t>
            </a:r>
            <a:r>
              <a:rPr lang="en-US" sz="1300" dirty="0" err="1" smtClean="0">
                <a:sym typeface="Wingdings" pitchFamily="2" charset="2"/>
              </a:rPr>
              <a:t>eigen</a:t>
            </a:r>
            <a:r>
              <a:rPr lang="en-US" sz="130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pPr lvl="1"/>
            <a:r>
              <a:rPr lang="en-US" sz="1300" dirty="0" smtClean="0"/>
              <a:t>DNN/CNN</a:t>
            </a:r>
          </a:p>
          <a:p>
            <a:pPr lvl="0"/>
            <a:r>
              <a:rPr lang="en-US" b="1" dirty="0" smtClean="0"/>
              <a:t>Prediction</a:t>
            </a:r>
          </a:p>
          <a:p>
            <a:pPr lvl="1"/>
            <a:r>
              <a:rPr lang="en-US" sz="1400" dirty="0" smtClean="0">
                <a:sym typeface="Wingdings" pitchFamily="2" charset="2"/>
              </a:rPr>
              <a:t>This was followed by another wave of introducing the time factor  composition learning and recurrent NN</a:t>
            </a:r>
            <a:endParaRPr lang="en-US" sz="1400" dirty="0" smtClean="0"/>
          </a:p>
          <a:p>
            <a:pPr lvl="1"/>
            <a:r>
              <a:rPr lang="en-US" sz="1400" dirty="0" smtClean="0"/>
              <a:t>RNN/RAE/RNTN</a:t>
            </a:r>
          </a:p>
          <a:p>
            <a:pPr lvl="0"/>
            <a:r>
              <a:rPr lang="en-US" b="1" dirty="0" smtClean="0"/>
              <a:t>Planning</a:t>
            </a:r>
          </a:p>
          <a:p>
            <a:pPr lvl="1"/>
            <a:r>
              <a:rPr lang="en-US" sz="1400" dirty="0" smtClean="0">
                <a:sym typeface="Wingdings" pitchFamily="2" charset="2"/>
              </a:rPr>
              <a:t>This was followed by another wave of higher level intelligence  DL + RL</a:t>
            </a:r>
          </a:p>
          <a:p>
            <a:pPr lvl="1"/>
            <a:r>
              <a:rPr lang="en-US" sz="1400" dirty="0" smtClean="0">
                <a:sym typeface="Wingdings" pitchFamily="2" charset="2"/>
              </a:rPr>
              <a:t>RL, DQN, DRQN, DARQN</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35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NVIDIA DRIVE PX platform (http://www.nvidia.com/object/drive-px.html) (http://techno-stream.net/drive-px-mimics-brain-with-deep-learning/)</a:t>
            </a:r>
          </a:p>
          <a:p>
            <a:endParaRPr lang="en-US" dirty="0" smtClean="0"/>
          </a:p>
          <a:p>
            <a:r>
              <a:rPr lang="en-US" dirty="0" smtClean="0"/>
              <a:t>The application is written on top</a:t>
            </a:r>
          </a:p>
          <a:p>
            <a:r>
              <a:rPr lang="en-US" dirty="0" smtClean="0"/>
              <a:t>But for the time being, the practical</a:t>
            </a:r>
            <a:r>
              <a:rPr lang="en-US" baseline="0" dirty="0" smtClean="0"/>
              <a:t> use case is that the whole stack can be modified by the developer/researcher. Specially the DL </a:t>
            </a:r>
            <a:r>
              <a:rPr lang="en-US" baseline="0" dirty="0" err="1" smtClean="0"/>
              <a:t>framwork</a:t>
            </a:r>
            <a:r>
              <a:rPr lang="en-US" baseline="0" dirty="0" smtClean="0"/>
              <a:t> (the one before the last)</a:t>
            </a:r>
            <a:endParaRPr lang="en-US" dirty="0"/>
          </a:p>
        </p:txBody>
      </p:sp>
      <p:sp>
        <p:nvSpPr>
          <p:cNvPr id="4" name="Slide Number Placeholder 3"/>
          <p:cNvSpPr>
            <a:spLocks noGrp="1"/>
          </p:cNvSpPr>
          <p:nvPr>
            <p:ph type="sldNum" sz="quarter" idx="10"/>
          </p:nvPr>
        </p:nvSpPr>
        <p:spPr/>
        <p:txBody>
          <a:bodyPr/>
          <a:lstStyle/>
          <a:p>
            <a:fld id="{15981CA4-211E-465E-884A-658DE94C833E}" type="slidenum">
              <a:rPr lang="en-US" smtClean="0"/>
              <a:pPr/>
              <a:t>37</a:t>
            </a:fld>
            <a:endParaRPr lang="en-US"/>
          </a:p>
        </p:txBody>
      </p:sp>
    </p:spTree>
    <p:extLst>
      <p:ext uri="{BB962C8B-B14F-4D97-AF65-F5344CB8AC3E}">
        <p14:creationId xmlns="" xmlns:p14="http://schemas.microsoft.com/office/powerpoint/2010/main" val="1103856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10BD2D-901F-46D4-946A-4F307A4B62C4}" type="slidenum">
              <a:rPr lang="fr-FR" smtClean="0"/>
              <a:pPr/>
              <a:t>38</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The idea is simple, and can be described by</a:t>
            </a:r>
            <a:r>
              <a:rPr lang="en-US" b="1" baseline="0" dirty="0" smtClean="0"/>
              <a:t> a game.</a:t>
            </a:r>
          </a:p>
          <a:p>
            <a:r>
              <a:rPr lang="en-US" b="1" baseline="0" dirty="0" smtClean="0"/>
              <a:t>Let’s make a puzzle out of this picture.</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16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Now let’s re-assemble</a:t>
            </a:r>
            <a:r>
              <a:rPr lang="en-US" b="1" baseline="0" dirty="0" smtClean="0"/>
              <a:t> it.</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17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To be able to reconstruct, the model must have a DB of components to select from them and form the shape.</a:t>
            </a:r>
          </a:p>
          <a:p>
            <a:endParaRPr lang="en-US" b="1" dirty="0" smtClean="0"/>
          </a:p>
          <a:p>
            <a:r>
              <a:rPr lang="en-US" b="1" dirty="0" smtClean="0"/>
              <a:t>Those components are identified during the deconstruction.</a:t>
            </a:r>
          </a:p>
          <a:p>
            <a:endParaRPr lang="en-US" b="1" dirty="0" smtClean="0"/>
          </a:p>
          <a:p>
            <a:r>
              <a:rPr lang="en-US" b="1" dirty="0" smtClean="0"/>
              <a:t>This DB is just the pieces</a:t>
            </a:r>
            <a:r>
              <a:rPr lang="en-US" b="1" baseline="0" dirty="0" smtClean="0"/>
              <a:t> in the puzzle box.</a:t>
            </a:r>
            <a:endParaRPr lang="en-US" b="1" dirty="0" smtClean="0"/>
          </a:p>
          <a:p>
            <a:endParaRPr lang="en-US" dirty="0" smtClean="0"/>
          </a:p>
          <a:p>
            <a:r>
              <a:rPr lang="en-US" dirty="0" smtClean="0"/>
              <a:t>Those</a:t>
            </a:r>
            <a:r>
              <a:rPr lang="en-US" baseline="0" dirty="0" smtClean="0"/>
              <a:t> components are filters or features. The model searches for each of them in the input, if there’s a match, the component is included in the reconstruction.</a:t>
            </a:r>
          </a:p>
          <a:p>
            <a:endParaRPr lang="en-US" baseline="0" dirty="0" smtClean="0"/>
          </a:p>
          <a:p>
            <a:r>
              <a:rPr lang="en-US" baseline="0" dirty="0" smtClean="0"/>
              <a:t>In technical words, those components are the </a:t>
            </a:r>
            <a:r>
              <a:rPr lang="en-US" baseline="0" dirty="0" err="1" smtClean="0"/>
              <a:t>eigen</a:t>
            </a:r>
            <a:r>
              <a:rPr lang="en-US" baseline="0" dirty="0" smtClean="0"/>
              <a:t> or basis vectors of the input space</a:t>
            </a:r>
            <a:r>
              <a:rPr lang="en-US" baseline="0" dirty="0" smtClean="0">
                <a:sym typeface="Wingdings" pitchFamily="2" charset="2"/>
              </a:rPr>
              <a:t> like x and y in the </a:t>
            </a:r>
            <a:r>
              <a:rPr lang="en-US" baseline="0" dirty="0" err="1" smtClean="0">
                <a:sym typeface="Wingdings" pitchFamily="2" charset="2"/>
              </a:rPr>
              <a:t>cartesian</a:t>
            </a:r>
            <a:r>
              <a:rPr lang="en-US" baseline="0" dirty="0" smtClean="0">
                <a:sym typeface="Wingdings" pitchFamily="2" charset="2"/>
              </a:rPr>
              <a:t> coordinates, where all points in the 2D space can be formed from linear combinations of x and y basis vectors.</a:t>
            </a:r>
            <a:endParaRPr lang="en-US" baseline="0" dirty="0" smtClean="0"/>
          </a:p>
          <a:p>
            <a:endParaRPr lang="en-US" baseline="0" dirty="0" smtClean="0"/>
          </a:p>
          <a:p>
            <a:r>
              <a:rPr lang="en-US" baseline="0" dirty="0" smtClean="0"/>
              <a:t>Those components are the common or average patterns that are repeated in most of images</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18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Now, what</a:t>
            </a:r>
            <a:r>
              <a:rPr lang="en-US" b="1" baseline="0" dirty="0" smtClean="0"/>
              <a:t> if we want to construct a different shape?</a:t>
            </a:r>
          </a:p>
          <a:p>
            <a:endParaRPr lang="en-US" b="1" baseline="0" dirty="0" smtClean="0"/>
          </a:p>
          <a:p>
            <a:r>
              <a:rPr lang="en-US" b="1" baseline="0" dirty="0" smtClean="0"/>
              <a:t>Well, the puzzle pieces are only designed for one picture.</a:t>
            </a:r>
          </a:p>
          <a:p>
            <a:endParaRPr lang="en-US" b="1" baseline="0" dirty="0" smtClean="0"/>
          </a:p>
          <a:p>
            <a:r>
              <a:rPr lang="en-US" b="1" baseline="0" dirty="0" smtClean="0"/>
              <a:t>Simply, they don’t contain the curved line pieces.</a:t>
            </a:r>
          </a:p>
        </p:txBody>
      </p:sp>
      <p:sp>
        <p:nvSpPr>
          <p:cNvPr id="4" name="Slide Number Placeholder 3"/>
          <p:cNvSpPr>
            <a:spLocks noGrp="1"/>
          </p:cNvSpPr>
          <p:nvPr>
            <p:ph type="sldNum" sz="quarter" idx="10"/>
          </p:nvPr>
        </p:nvSpPr>
        <p:spPr/>
        <p:txBody>
          <a:bodyPr/>
          <a:lstStyle/>
          <a:p>
            <a:fld id="{C0AE5A26-6375-492B-B9DF-6ED759507E60}" type="slidenum">
              <a:rPr lang="en-US" smtClean="0"/>
              <a:pPr/>
              <a:t>19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So if we want a 2-pictures</a:t>
            </a:r>
            <a:r>
              <a:rPr lang="en-US" b="1" baseline="0" dirty="0" smtClean="0"/>
              <a:t> puzzle, we need to have all the pieces.</a:t>
            </a:r>
          </a:p>
          <a:p>
            <a:endParaRPr lang="en-US" b="1" baseline="0" dirty="0" smtClean="0"/>
          </a:p>
          <a:p>
            <a:r>
              <a:rPr lang="en-US" b="1" baseline="0" dirty="0" smtClean="0"/>
              <a:t>But how far can keep in our DB?</a:t>
            </a:r>
          </a:p>
          <a:p>
            <a:endParaRPr lang="en-US" b="1" baseline="0" dirty="0" smtClean="0"/>
          </a:p>
          <a:p>
            <a:r>
              <a:rPr lang="en-US" b="1" baseline="0" dirty="0" smtClean="0"/>
              <a:t>Can we keep all the pieces of all the images?</a:t>
            </a:r>
          </a:p>
          <a:p>
            <a:endParaRPr lang="en-US" b="1" baseline="0" dirty="0" smtClean="0"/>
          </a:p>
          <a:p>
            <a:r>
              <a:rPr lang="en-US" b="1" baseline="0" dirty="0" smtClean="0"/>
              <a:t>The concept of re-use can be used as above.</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20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We can’t have huge</a:t>
            </a:r>
            <a:r>
              <a:rPr lang="en-US" b="1" baseline="0" dirty="0" smtClean="0"/>
              <a:t> DB of parts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The concept of re-use can be further extended to finer pieces = edges, of</a:t>
            </a:r>
            <a:r>
              <a:rPr lang="en-US" b="1" baseline="0" dirty="0" smtClean="0"/>
              <a:t> which more complicated pieces can be formed.</a:t>
            </a:r>
            <a:endParaRPr lang="en-US" b="1" dirty="0" smtClean="0"/>
          </a:p>
          <a:p>
            <a:endParaRPr lang="en-US" b="1" dirty="0" smtClean="0"/>
          </a:p>
          <a:p>
            <a:r>
              <a:rPr lang="en-US" b="1" baseline="0" dirty="0" smtClean="0"/>
              <a:t>We have to come up with min. re-usable units </a:t>
            </a:r>
            <a:r>
              <a:rPr lang="en-US" b="1" baseline="0" dirty="0" smtClean="0">
                <a:sym typeface="Wingdings" pitchFamily="2" charset="2"/>
              </a:rPr>
              <a:t> same as Lego  few units many </a:t>
            </a:r>
            <a:r>
              <a:rPr lang="en-US" b="1" baseline="0" dirty="0" err="1" smtClean="0">
                <a:sym typeface="Wingdings" pitchFamily="2" charset="2"/>
              </a:rPr>
              <a:t>shapess</a:t>
            </a:r>
            <a:endParaRPr lang="en-US" b="1" dirty="0" smtClean="0"/>
          </a:p>
          <a:p>
            <a:endParaRPr lang="en-US" dirty="0" smtClean="0"/>
          </a:p>
          <a:p>
            <a:r>
              <a:rPr lang="en-US" b="1" dirty="0" smtClean="0"/>
              <a:t>Re-usable units</a:t>
            </a:r>
            <a:r>
              <a:rPr lang="en-US" b="1" baseline="0" dirty="0" smtClean="0"/>
              <a:t> = Representations = Weights</a:t>
            </a:r>
          </a:p>
          <a:p>
            <a:endParaRPr lang="en-US" baseline="0" dirty="0" smtClean="0"/>
          </a:p>
          <a:p>
            <a:endParaRPr lang="en-US" baseline="0" dirty="0" smtClean="0"/>
          </a:p>
          <a:p>
            <a:r>
              <a:rPr lang="en-US" baseline="0" dirty="0" smtClean="0"/>
              <a:t>Same concept can be applied to SW arch.</a:t>
            </a:r>
          </a:p>
          <a:p>
            <a:r>
              <a:rPr lang="en-US" baseline="0" dirty="0" smtClean="0"/>
              <a:t>It is said that using the same concept, the min. coherent and re-usable SW components can be identified by AI!</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21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jpeg"/><Relationship Id="rId3" Type="http://schemas.openxmlformats.org/officeDocument/2006/relationships/notesSlide" Target="../notesSlides/notesSlide3.xml"/><Relationship Id="rId7" Type="http://schemas.openxmlformats.org/officeDocument/2006/relationships/diagramColors" Target="../diagrams/colors2.xml"/><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2.xml"/><Relationship Id="rId11" Type="http://schemas.openxmlformats.org/officeDocument/2006/relationships/image" Target="../media/image7.png"/><Relationship Id="rId5" Type="http://schemas.openxmlformats.org/officeDocument/2006/relationships/diagramLayout" Target="../diagrams/layout2.xml"/><Relationship Id="rId15" Type="http://schemas.openxmlformats.org/officeDocument/2006/relationships/image" Target="../media/image3.jpeg"/><Relationship Id="rId10" Type="http://schemas.openxmlformats.org/officeDocument/2006/relationships/image" Target="../media/image6.png"/><Relationship Id="rId4" Type="http://schemas.openxmlformats.org/officeDocument/2006/relationships/diagramData" Target="../diagrams/data2.xml"/><Relationship Id="rId9" Type="http://schemas.openxmlformats.org/officeDocument/2006/relationships/image" Target="../media/image5.jpeg"/><Relationship Id="rId1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16.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on-demand.gputechconf.com/gtc/2015/webinar/"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Practical Deep Learning for Engineers</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a:t>Deep Learning – Why?</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pic>
        <p:nvPicPr>
          <p:cNvPr id="234497" name="Picture 1"/>
          <p:cNvPicPr>
            <a:picLocks noChangeAspect="1" noChangeArrowheads="1"/>
          </p:cNvPicPr>
          <p:nvPr/>
        </p:nvPicPr>
        <p:blipFill>
          <a:blip r:embed="rId9" cstate="print"/>
          <a:srcRect/>
          <a:stretch>
            <a:fillRect/>
          </a:stretch>
        </p:blipFill>
        <p:spPr bwMode="auto">
          <a:xfrm>
            <a:off x="4191000" y="2819400"/>
            <a:ext cx="630345" cy="792088"/>
          </a:xfrm>
          <a:prstGeom prst="rect">
            <a:avLst/>
          </a:prstGeom>
          <a:noFill/>
          <a:ln w="9525">
            <a:noFill/>
            <a:miter lim="800000"/>
            <a:headEnd/>
            <a:tailEnd/>
          </a:ln>
        </p:spPr>
      </p:pic>
      <p:pic>
        <p:nvPicPr>
          <p:cNvPr id="234498" name="Picture 2"/>
          <p:cNvPicPr>
            <a:picLocks noChangeAspect="1" noChangeArrowheads="1"/>
          </p:cNvPicPr>
          <p:nvPr/>
        </p:nvPicPr>
        <p:blipFill>
          <a:blip r:embed="rId9" cstate="print"/>
          <a:srcRect/>
          <a:stretch>
            <a:fillRect/>
          </a:stretch>
        </p:blipFill>
        <p:spPr bwMode="auto">
          <a:xfrm>
            <a:off x="3200400" y="2362200"/>
            <a:ext cx="992981" cy="1247775"/>
          </a:xfrm>
          <a:prstGeom prst="rect">
            <a:avLst/>
          </a:prstGeom>
          <a:noFill/>
          <a:ln w="9525">
            <a:noFill/>
            <a:miter lim="800000"/>
            <a:headEnd/>
            <a:tailEnd/>
          </a:ln>
        </p:spPr>
      </p:pic>
      <p:pic>
        <p:nvPicPr>
          <p:cNvPr id="81924" name="Picture 4"/>
          <p:cNvPicPr>
            <a:picLocks noChangeAspect="1" noChangeArrowheads="1"/>
          </p:cNvPicPr>
          <p:nvPr/>
        </p:nvPicPr>
        <p:blipFill>
          <a:blip r:embed="rId10" cstate="print"/>
          <a:srcRect/>
          <a:stretch>
            <a:fillRect/>
          </a:stretch>
        </p:blipFill>
        <p:spPr bwMode="auto">
          <a:xfrm>
            <a:off x="5334000" y="3733800"/>
            <a:ext cx="750673" cy="685800"/>
          </a:xfrm>
          <a:prstGeom prst="rect">
            <a:avLst/>
          </a:prstGeom>
          <a:noFill/>
          <a:ln w="9525">
            <a:noFill/>
            <a:miter lim="800000"/>
            <a:headEnd/>
            <a:tailEnd/>
          </a:ln>
        </p:spPr>
      </p:pic>
      <p:pic>
        <p:nvPicPr>
          <p:cNvPr id="81925" name="Picture 5"/>
          <p:cNvPicPr>
            <a:picLocks noChangeAspect="1" noChangeArrowheads="1"/>
          </p:cNvPicPr>
          <p:nvPr/>
        </p:nvPicPr>
        <p:blipFill>
          <a:blip r:embed="rId11" cstate="print"/>
          <a:srcRect/>
          <a:stretch>
            <a:fillRect/>
          </a:stretch>
        </p:blipFill>
        <p:spPr bwMode="auto">
          <a:xfrm>
            <a:off x="6408205" y="4018749"/>
            <a:ext cx="2560457" cy="1151018"/>
          </a:xfrm>
          <a:prstGeom prst="rect">
            <a:avLst/>
          </a:prstGeom>
          <a:noFill/>
          <a:ln w="9525">
            <a:noFill/>
            <a:miter lim="800000"/>
            <a:headEnd/>
            <a:tailEnd/>
          </a:ln>
        </p:spPr>
      </p:pic>
      <p:pic>
        <p:nvPicPr>
          <p:cNvPr id="81926" name="Picture 6"/>
          <p:cNvPicPr>
            <a:picLocks noChangeAspect="1" noChangeArrowheads="1"/>
          </p:cNvPicPr>
          <p:nvPr/>
        </p:nvPicPr>
        <p:blipFill>
          <a:blip r:embed="rId12" cstate="print"/>
          <a:srcRect/>
          <a:stretch>
            <a:fillRect/>
          </a:stretch>
        </p:blipFill>
        <p:spPr bwMode="auto">
          <a:xfrm>
            <a:off x="6848960" y="5533999"/>
            <a:ext cx="1685440" cy="1247801"/>
          </a:xfrm>
          <a:prstGeom prst="rect">
            <a:avLst/>
          </a:prstGeom>
          <a:noFill/>
          <a:ln w="9525">
            <a:noFill/>
            <a:miter lim="800000"/>
            <a:headEnd/>
            <a:tailEnd/>
          </a:ln>
        </p:spPr>
      </p:pic>
      <p:pic>
        <p:nvPicPr>
          <p:cNvPr id="27" name="Picture 26" descr="Image result for face recognition"/>
          <p:cNvPicPr/>
          <p:nvPr/>
        </p:nvPicPr>
        <p:blipFill>
          <a:blip r:embed="rId13" cstate="print"/>
          <a:srcRect/>
          <a:stretch>
            <a:fillRect/>
          </a:stretch>
        </p:blipFill>
        <p:spPr bwMode="auto">
          <a:xfrm>
            <a:off x="5105400" y="2438400"/>
            <a:ext cx="1243582" cy="742950"/>
          </a:xfrm>
          <a:prstGeom prst="rect">
            <a:avLst/>
          </a:prstGeom>
          <a:noFill/>
          <a:ln w="9525">
            <a:noFill/>
            <a:miter lim="800000"/>
            <a:headEnd/>
            <a:tailEnd/>
          </a:ln>
        </p:spPr>
      </p:pic>
      <p:pic>
        <p:nvPicPr>
          <p:cNvPr id="81927" name="Picture 7"/>
          <p:cNvPicPr>
            <a:picLocks noChangeAspect="1" noChangeArrowheads="1"/>
          </p:cNvPicPr>
          <p:nvPr/>
        </p:nvPicPr>
        <p:blipFill>
          <a:blip r:embed="rId14" cstate="print"/>
          <a:srcRect/>
          <a:stretch>
            <a:fillRect/>
          </a:stretch>
        </p:blipFill>
        <p:spPr bwMode="auto">
          <a:xfrm>
            <a:off x="6421524" y="2667000"/>
            <a:ext cx="2722476" cy="819150"/>
          </a:xfrm>
          <a:prstGeom prst="rect">
            <a:avLst/>
          </a:prstGeom>
          <a:noFill/>
          <a:ln w="9525">
            <a:noFill/>
            <a:miter lim="800000"/>
            <a:headEnd/>
            <a:tailEnd/>
          </a:ln>
        </p:spPr>
      </p:pic>
      <p:sp>
        <p:nvSpPr>
          <p:cNvPr id="22" name="Rectangle 21"/>
          <p:cNvSpPr/>
          <p:nvPr/>
        </p:nvSpPr>
        <p:spPr>
          <a:xfrm rot="16200000">
            <a:off x="-1649968" y="4012168"/>
            <a:ext cx="4038600"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400" b="1" dirty="0" smtClean="0"/>
              <a:t>Machine learning is the science of getting computers to act without being explicitly programmed</a:t>
            </a:r>
            <a:endParaRPr lang="en-US" sz="1400" b="1" dirty="0"/>
          </a:p>
        </p:txBody>
      </p:sp>
      <p:pic>
        <p:nvPicPr>
          <p:cNvPr id="23" name="Picture 17" descr="C:\Users\aelsalla\Desktop\download (5).jpg"/>
          <p:cNvPicPr>
            <a:picLocks noChangeAspect="1" noChangeArrowheads="1"/>
          </p:cNvPicPr>
          <p:nvPr/>
        </p:nvPicPr>
        <p:blipFill>
          <a:blip r:embed="rId15" cstate="print"/>
          <a:srcRect/>
          <a:stretch>
            <a:fillRect/>
          </a:stretch>
        </p:blipFill>
        <p:spPr bwMode="auto">
          <a:xfrm>
            <a:off x="4953000" y="1066800"/>
            <a:ext cx="1361644" cy="1066800"/>
          </a:xfrm>
          <a:prstGeom prst="rect">
            <a:avLst/>
          </a:prstGeom>
          <a:noFill/>
        </p:spPr>
      </p:pic>
      <p:sp>
        <p:nvSpPr>
          <p:cNvPr id="26" name="Rectangle 25"/>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AI vs. ML vs. DL</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840617" y="1776413"/>
            <a:ext cx="6260271" cy="4090987"/>
          </a:xfrm>
          <a:prstGeom prst="rect">
            <a:avLst/>
          </a:prstGeom>
          <a:noFill/>
          <a:ln w="9525">
            <a:noFill/>
            <a:miter lim="800000"/>
            <a:headEnd/>
            <a:tailEnd/>
          </a:ln>
        </p:spPr>
      </p:pic>
      <p:sp>
        <p:nvSpPr>
          <p:cNvPr id="7" name="Rectangle 6"/>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6" name="Picture 5" descr="Image result for face recognition"/>
          <p:cNvPicPr/>
          <p:nvPr/>
        </p:nvPicPr>
        <p:blipFill>
          <a:blip r:embed="rId2" cstate="print"/>
          <a:srcRect/>
          <a:stretch>
            <a:fillRect/>
          </a:stretch>
        </p:blipFill>
        <p:spPr bwMode="auto">
          <a:xfrm>
            <a:off x="3200400" y="2514600"/>
            <a:ext cx="2819400" cy="1447800"/>
          </a:xfrm>
          <a:prstGeom prst="rect">
            <a:avLst/>
          </a:prstGeom>
          <a:noFill/>
          <a:ln w="9525">
            <a:noFill/>
            <a:miter lim="800000"/>
            <a:headEnd/>
            <a:tailEnd/>
          </a:ln>
        </p:spPr>
      </p:pic>
      <p:sp>
        <p:nvSpPr>
          <p:cNvPr id="7" name="Title 1"/>
          <p:cNvSpPr txBox="1">
            <a:spLocks/>
          </p:cNvSpPr>
          <p:nvPr/>
        </p:nvSpPr>
        <p:spPr>
          <a:xfrm>
            <a:off x="381000" y="4572000"/>
            <a:ext cx="8621425" cy="417600"/>
          </a:xfrm>
          <a:prstGeom prst="rect">
            <a:avLst/>
          </a:prstGeom>
          <a:noFill/>
          <a:ln w="12700" algn="ctr">
            <a:noFill/>
            <a:miter lim="800000"/>
            <a:headEnd/>
            <a:tailEnd/>
          </a:ln>
          <a:effectLst/>
        </p:spPr>
        <p:txBody>
          <a:bodyPr vert="horz" wrap="square" lIns="0" tIns="0" rIns="0" bIns="0" numCol="1" anchor="t" anchorCtr="0" compatLnSpc="1">
            <a:prstTxWarp prst="textNoShape">
              <a:avLst/>
            </a:prstTxWarp>
            <a:noAutofit/>
          </a:bodyPr>
          <a:lstStyle/>
          <a:p>
            <a:pPr marL="0" marR="0" lvl="0" indent="0" algn="l" defTabSz="914400" rtl="0" eaLnBrk="1" fontAlgn="auto" latinLnBrk="0" hangingPunct="1">
              <a:lnSpc>
                <a:spcPts val="33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B050"/>
                </a:solidFill>
                <a:effectLst/>
                <a:uLnTx/>
                <a:uFillTx/>
                <a:latin typeface="+mn-lt"/>
                <a:ea typeface="+mj-ea"/>
                <a:cs typeface="+mj-cs"/>
              </a:rPr>
              <a:t>Feature is a </a:t>
            </a:r>
            <a:r>
              <a:rPr kumimoji="0" lang="en-US" sz="3200" b="0" i="0" u="none" strike="noStrike" kern="1200" cap="none" spc="0" normalizeH="0" baseline="0" noProof="0" dirty="0" smtClean="0">
                <a:ln>
                  <a:noFill/>
                </a:ln>
                <a:solidFill>
                  <a:srgbClr val="00B050"/>
                </a:solidFill>
                <a:effectLst/>
                <a:uLnTx/>
                <a:uFillTx/>
                <a:latin typeface="+mn-lt"/>
                <a:ea typeface="+mj-ea"/>
                <a:cs typeface="+mj-cs"/>
              </a:rPr>
              <a:t>representation / </a:t>
            </a:r>
            <a:r>
              <a:rPr kumimoji="0" lang="en-US" sz="3200" b="1" i="0" u="sng" strike="noStrike" kern="1200" cap="none" spc="0" normalizeH="0" baseline="0" noProof="0" dirty="0" smtClean="0">
                <a:ln>
                  <a:noFill/>
                </a:ln>
                <a:solidFill>
                  <a:srgbClr val="00B050"/>
                </a:solidFill>
                <a:effectLst/>
                <a:uLnTx/>
                <a:uFillTx/>
                <a:latin typeface="+mn-lt"/>
                <a:ea typeface="+mj-ea"/>
                <a:cs typeface="+mj-cs"/>
              </a:rPr>
              <a:t>transformation </a:t>
            </a:r>
            <a:r>
              <a:rPr kumimoji="0" lang="en-US" sz="3200" b="0" i="0" u="none" strike="noStrike" kern="1200" cap="none" spc="0" normalizeH="0" baseline="0" noProof="0" dirty="0" smtClean="0">
                <a:ln>
                  <a:noFill/>
                </a:ln>
                <a:solidFill>
                  <a:srgbClr val="00B050"/>
                </a:solidFill>
                <a:effectLst/>
                <a:uLnTx/>
                <a:uFillTx/>
                <a:latin typeface="+mn-lt"/>
                <a:ea typeface="+mj-ea"/>
                <a:cs typeface="+mj-cs"/>
              </a:rPr>
              <a:t>of</a:t>
            </a:r>
            <a:r>
              <a:rPr kumimoji="0" lang="en-US" sz="3200" b="0" i="0" u="none" strike="noStrike" kern="1200" cap="none" spc="0" normalizeH="0" noProof="0" dirty="0" smtClean="0">
                <a:ln>
                  <a:noFill/>
                </a:ln>
                <a:solidFill>
                  <a:srgbClr val="00B050"/>
                </a:solidFill>
                <a:effectLst/>
                <a:uLnTx/>
                <a:uFillTx/>
                <a:latin typeface="+mn-lt"/>
                <a:ea typeface="+mj-ea"/>
                <a:cs typeface="+mj-cs"/>
              </a:rPr>
              <a:t> raw data</a:t>
            </a:r>
          </a:p>
          <a:p>
            <a:pPr marL="0" marR="0" lvl="0" indent="0" algn="l" defTabSz="914400" rtl="0" eaLnBrk="1" fontAlgn="auto" latinLnBrk="0" hangingPunct="1">
              <a:lnSpc>
                <a:spcPts val="3300"/>
              </a:lnSpc>
              <a:spcBef>
                <a:spcPct val="0"/>
              </a:spcBef>
              <a:spcAft>
                <a:spcPts val="0"/>
              </a:spcAft>
              <a:buClrTx/>
              <a:buSzTx/>
              <a:buFontTx/>
              <a:buNone/>
              <a:tabLst/>
              <a:defRPr/>
            </a:pPr>
            <a:endParaRPr lang="en-US" sz="3200" baseline="0" dirty="0" smtClean="0">
              <a:solidFill>
                <a:srgbClr val="5C5C5C"/>
              </a:solidFill>
              <a:ea typeface="+mj-ea"/>
              <a:cs typeface="+mj-cs"/>
            </a:endParaRPr>
          </a:p>
        </p:txBody>
      </p:sp>
      <p:sp>
        <p:nvSpPr>
          <p:cNvPr id="8" name="TextBox 7"/>
          <p:cNvSpPr txBox="1"/>
          <p:nvPr/>
        </p:nvSpPr>
        <p:spPr>
          <a:xfrm>
            <a:off x="609600" y="2286000"/>
            <a:ext cx="1799082" cy="369332"/>
          </a:xfrm>
          <a:prstGeom prst="rect">
            <a:avLst/>
          </a:prstGeom>
          <a:noFill/>
        </p:spPr>
        <p:txBody>
          <a:bodyPr wrap="none" rtlCol="0">
            <a:spAutoFit/>
          </a:bodyPr>
          <a:lstStyle/>
          <a:p>
            <a:r>
              <a:rPr lang="en-US" dirty="0" smtClean="0"/>
              <a:t>Raw data = pixels</a:t>
            </a:r>
            <a:endParaRPr lang="en-US" dirty="0"/>
          </a:p>
        </p:txBody>
      </p:sp>
      <p:sp>
        <p:nvSpPr>
          <p:cNvPr id="9" name="TextBox 8"/>
          <p:cNvSpPr txBox="1"/>
          <p:nvPr/>
        </p:nvSpPr>
        <p:spPr>
          <a:xfrm>
            <a:off x="6705600" y="2209800"/>
            <a:ext cx="2239011" cy="369332"/>
          </a:xfrm>
          <a:prstGeom prst="rect">
            <a:avLst/>
          </a:prstGeom>
          <a:noFill/>
        </p:spPr>
        <p:txBody>
          <a:bodyPr wrap="none" rtlCol="0">
            <a:spAutoFit/>
          </a:bodyPr>
          <a:lstStyle/>
          <a:p>
            <a:r>
              <a:rPr lang="en-US" dirty="0" smtClean="0"/>
              <a:t>Features = face points</a:t>
            </a:r>
            <a:endParaRPr lang="en-US" dirty="0"/>
          </a:p>
        </p:txBody>
      </p:sp>
      <p:sp>
        <p:nvSpPr>
          <p:cNvPr id="10" name="TextBox 9"/>
          <p:cNvSpPr txBox="1"/>
          <p:nvPr/>
        </p:nvSpPr>
        <p:spPr>
          <a:xfrm>
            <a:off x="3429000" y="1905000"/>
            <a:ext cx="2291974" cy="369332"/>
          </a:xfrm>
          <a:prstGeom prst="rect">
            <a:avLst/>
          </a:prstGeom>
          <a:noFill/>
        </p:spPr>
        <p:txBody>
          <a:bodyPr wrap="none" rtlCol="0">
            <a:spAutoFit/>
          </a:bodyPr>
          <a:lstStyle/>
          <a:p>
            <a:r>
              <a:rPr lang="en-US" dirty="0" smtClean="0"/>
              <a:t>Features = f(Raw data)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914400" y="1600200"/>
            <a:ext cx="2266950" cy="246697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85800" y="4191000"/>
            <a:ext cx="7743825" cy="2552700"/>
          </a:xfrm>
          <a:prstGeom prst="rect">
            <a:avLst/>
          </a:prstGeom>
          <a:noFill/>
          <a:ln w="9525">
            <a:noFill/>
            <a:miter lim="800000"/>
            <a:headEnd/>
            <a:tailEnd/>
          </a:ln>
        </p:spPr>
      </p:pic>
      <p:sp>
        <p:nvSpPr>
          <p:cNvPr id="7" name="Title 1"/>
          <p:cNvSpPr txBox="1">
            <a:spLocks/>
          </p:cNvSpPr>
          <p:nvPr/>
        </p:nvSpPr>
        <p:spPr>
          <a:xfrm>
            <a:off x="457200" y="76200"/>
            <a:ext cx="8534400" cy="1143000"/>
          </a:xfrm>
          <a:prstGeom prst="rect">
            <a:avLst/>
          </a:prstGeom>
        </p:spPr>
        <p:txBody>
          <a:bodyPr vert="horz" lIns="91440" tIns="45720" rIns="91440" bIns="45720" rtlCol="0" anchor="ctr">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Why representation matters so much?</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Rectangle 7"/>
          <p:cNvSpPr/>
          <p:nvPr/>
        </p:nvSpPr>
        <p:spPr>
          <a:xfrm>
            <a:off x="3200400" y="1905000"/>
            <a:ext cx="5715000" cy="1477328"/>
          </a:xfrm>
          <a:prstGeom prst="rect">
            <a:avLst/>
          </a:prstGeom>
        </p:spPr>
        <p:txBody>
          <a:bodyPr wrap="square">
            <a:spAutoFit/>
          </a:bodyPr>
          <a:lstStyle/>
          <a:p>
            <a:r>
              <a:rPr lang="en-US" dirty="0" smtClean="0"/>
              <a:t>We </a:t>
            </a:r>
            <a:r>
              <a:rPr lang="en-US" dirty="0" smtClean="0"/>
              <a:t>want to develop an algorithm that can take</a:t>
            </a:r>
          </a:p>
          <a:p>
            <a:r>
              <a:rPr lang="en-US" dirty="0" smtClean="0"/>
              <a:t>the coordinates (x, y) of a point and output </a:t>
            </a:r>
            <a:r>
              <a:rPr lang="en-US" dirty="0" smtClean="0"/>
              <a:t> whether that point </a:t>
            </a:r>
            <a:r>
              <a:rPr lang="en-US" dirty="0" smtClean="0"/>
              <a:t>is likely to be black or to be </a:t>
            </a:r>
            <a:r>
              <a:rPr lang="en-US" dirty="0" smtClean="0"/>
              <a:t>white:</a:t>
            </a:r>
          </a:p>
          <a:p>
            <a:pPr>
              <a:buFontTx/>
              <a:buChar char="-"/>
            </a:pPr>
            <a:r>
              <a:rPr lang="en-US" dirty="0" smtClean="0"/>
              <a:t>Inputs: </a:t>
            </a:r>
            <a:r>
              <a:rPr lang="en-US" dirty="0" smtClean="0"/>
              <a:t>the coordinates of our </a:t>
            </a:r>
            <a:r>
              <a:rPr lang="en-US" dirty="0" smtClean="0"/>
              <a:t>points.</a:t>
            </a:r>
          </a:p>
          <a:p>
            <a:pPr>
              <a:buFontTx/>
              <a:buChar char="-"/>
            </a:pPr>
            <a:r>
              <a:rPr lang="en-US" dirty="0" smtClean="0"/>
              <a:t>Outputs: the </a:t>
            </a:r>
            <a:r>
              <a:rPr lang="en-US" dirty="0" smtClean="0"/>
              <a:t>colors of our points.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534400" cy="1143000"/>
          </a:xfrm>
        </p:spPr>
        <p:txBody>
          <a:bodyPr>
            <a:normAutofit fontScale="90000"/>
          </a:bodyPr>
          <a:lstStyle/>
          <a:p>
            <a:r>
              <a:rPr lang="en-US" dirty="0" smtClean="0"/>
              <a:t>Why representation matters so much?</a:t>
            </a:r>
            <a:endParaRPr lang="en-US" dirty="0"/>
          </a:p>
        </p:txBody>
      </p:sp>
      <p:pic>
        <p:nvPicPr>
          <p:cNvPr id="197634" name="Picture 2"/>
          <p:cNvPicPr>
            <a:picLocks noChangeAspect="1" noChangeArrowheads="1"/>
          </p:cNvPicPr>
          <p:nvPr/>
        </p:nvPicPr>
        <p:blipFill>
          <a:blip r:embed="rId2" cstate="print"/>
          <a:srcRect/>
          <a:stretch>
            <a:fillRect/>
          </a:stretch>
        </p:blipFill>
        <p:spPr bwMode="auto">
          <a:xfrm>
            <a:off x="609600" y="1676400"/>
            <a:ext cx="7077075" cy="3997613"/>
          </a:xfrm>
          <a:prstGeom prst="rect">
            <a:avLst/>
          </a:prstGeom>
          <a:noFill/>
          <a:ln w="9525">
            <a:noFill/>
            <a:miter lim="800000"/>
            <a:headEnd/>
            <a:tailEnd/>
          </a:ln>
        </p:spPr>
      </p:pic>
      <p:sp>
        <p:nvSpPr>
          <p:cNvPr id="5" name="Rectangle 4"/>
          <p:cNvSpPr/>
          <p:nvPr/>
        </p:nvSpPr>
        <p:spPr>
          <a:xfrm>
            <a:off x="1219200" y="5562600"/>
            <a:ext cx="6553200" cy="885499"/>
          </a:xfrm>
          <a:prstGeom prst="rect">
            <a:avLst/>
          </a:prstGeom>
        </p:spPr>
        <p:txBody>
          <a:bodyPr wrap="square">
            <a:spAutoFit/>
          </a:bodyPr>
          <a:lstStyle/>
          <a:p>
            <a:pPr lvl="0">
              <a:lnSpc>
                <a:spcPts val="3300"/>
              </a:lnSpc>
              <a:spcBef>
                <a:spcPct val="0"/>
              </a:spcBef>
              <a:defRPr/>
            </a:pPr>
            <a:r>
              <a:rPr lang="en-US" b="1" i="1" dirty="0" smtClean="0">
                <a:solidFill>
                  <a:schemeClr val="accent2"/>
                </a:solidFill>
              </a:rPr>
              <a:t>So separating the two classes in this case is much easier just by using polar representation</a:t>
            </a:r>
          </a:p>
        </p:txBody>
      </p:sp>
      <p:sp>
        <p:nvSpPr>
          <p:cNvPr id="6" name="Rectangle 5"/>
          <p:cNvSpPr/>
          <p:nvPr/>
        </p:nvSpPr>
        <p:spPr>
          <a:xfrm>
            <a:off x="838200" y="838200"/>
            <a:ext cx="7620000" cy="885499"/>
          </a:xfrm>
          <a:prstGeom prst="rect">
            <a:avLst/>
          </a:prstGeom>
        </p:spPr>
        <p:txBody>
          <a:bodyPr wrap="square">
            <a:spAutoFit/>
          </a:bodyPr>
          <a:lstStyle/>
          <a:p>
            <a:pPr lvl="0">
              <a:lnSpc>
                <a:spcPts val="3300"/>
              </a:lnSpc>
              <a:spcBef>
                <a:spcPct val="0"/>
              </a:spcBef>
              <a:defRPr/>
            </a:pPr>
            <a:r>
              <a:rPr lang="en-US" b="1" i="1" dirty="0" smtClean="0">
                <a:solidFill>
                  <a:srgbClr val="FF0000"/>
                </a:solidFill>
              </a:rPr>
              <a:t>We have two categories (blue/green) which we want to cluster/separate/classify</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decide on which representation?</a:t>
            </a:r>
            <a:endParaRPr lang="en-US" dirty="0"/>
          </a:p>
        </p:txBody>
      </p:sp>
      <p:sp>
        <p:nvSpPr>
          <p:cNvPr id="3" name="Content Placeholder 2"/>
          <p:cNvSpPr>
            <a:spLocks noGrp="1"/>
          </p:cNvSpPr>
          <p:nvPr>
            <p:ph idx="1"/>
          </p:nvPr>
        </p:nvSpPr>
        <p:spPr/>
        <p:txBody>
          <a:bodyPr/>
          <a:lstStyle/>
          <a:p>
            <a:r>
              <a:rPr lang="en-US" dirty="0" smtClean="0"/>
              <a:t>Manual: ML</a:t>
            </a:r>
          </a:p>
          <a:p>
            <a:r>
              <a:rPr lang="en-US" dirty="0" smtClean="0"/>
              <a:t>Learning: DL </a:t>
            </a:r>
          </a:p>
          <a:p>
            <a:pPr>
              <a:buNone/>
            </a:pPr>
            <a:r>
              <a:rPr lang="en-US" dirty="0" smtClean="0"/>
              <a:t>(</a:t>
            </a:r>
            <a:r>
              <a:rPr lang="en-US" dirty="0" smtClean="0"/>
              <a:t>Representation Learning</a:t>
            </a:r>
            <a:r>
              <a:rPr lang="en-US" dirty="0" smtClean="0"/>
              <a:t>)</a:t>
            </a:r>
          </a:p>
          <a:p>
            <a:r>
              <a:rPr lang="en-US" dirty="0" smtClean="0"/>
              <a:t>How ?</a:t>
            </a:r>
          </a:p>
          <a:p>
            <a:pPr lvl="1"/>
            <a:r>
              <a:rPr lang="en-US" b="1" i="1" u="sng" dirty="0" smtClean="0"/>
              <a:t>Hypothesis space</a:t>
            </a:r>
            <a:r>
              <a:rPr lang="en-US" b="1" u="sng" dirty="0" smtClean="0"/>
              <a:t>:</a:t>
            </a:r>
            <a:r>
              <a:rPr lang="en-US" dirty="0" smtClean="0"/>
              <a:t> We have many possible transforms: f1, f2,…</a:t>
            </a:r>
          </a:p>
          <a:p>
            <a:pPr lvl="1"/>
            <a:r>
              <a:rPr lang="en-US" b="1" i="1" u="sng" dirty="0" smtClean="0"/>
              <a:t>Learning</a:t>
            </a:r>
            <a:r>
              <a:rPr lang="en-US" dirty="0" smtClean="0"/>
              <a:t>: Search in the </a:t>
            </a:r>
            <a:r>
              <a:rPr lang="en-US" i="1" dirty="0" smtClean="0"/>
              <a:t>hypothesis space</a:t>
            </a:r>
          </a:p>
          <a:p>
            <a:pPr lvl="1"/>
            <a:endParaRPr lang="en-US" dirty="0" smtClean="0"/>
          </a:p>
          <a:p>
            <a:pPr>
              <a:buNone/>
            </a:pP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5257800" y="1447800"/>
            <a:ext cx="3446107" cy="24384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Puzzle Reconstruction</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781300" y="1352550"/>
            <a:ext cx="3619500" cy="4667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Puzzle Reconstruction</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390650" y="1433513"/>
            <a:ext cx="6362700" cy="3990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Deconstruction - Reconstruction</a:t>
            </a:r>
            <a:endParaRPr lang="en-US" dirty="0"/>
          </a:p>
        </p:txBody>
      </p:sp>
      <p:pic>
        <p:nvPicPr>
          <p:cNvPr id="196610" name="Picture 2"/>
          <p:cNvPicPr>
            <a:picLocks noChangeAspect="1" noChangeArrowheads="1"/>
          </p:cNvPicPr>
          <p:nvPr/>
        </p:nvPicPr>
        <p:blipFill>
          <a:blip r:embed="rId3" cstate="print"/>
          <a:srcRect/>
          <a:stretch>
            <a:fillRect/>
          </a:stretch>
        </p:blipFill>
        <p:spPr bwMode="auto">
          <a:xfrm>
            <a:off x="469578" y="1124744"/>
            <a:ext cx="7774830" cy="481259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puzzle?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508104" y="1412776"/>
            <a:ext cx="3362325" cy="41338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23528" y="1772816"/>
            <a:ext cx="3743325" cy="3457575"/>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3851920" y="2420888"/>
            <a:ext cx="1584176" cy="133774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Welcome</a:t>
            </a:r>
            <a:endParaRPr lang="en-US" dirty="0"/>
          </a:p>
        </p:txBody>
      </p:sp>
      <p:sp>
        <p:nvSpPr>
          <p:cNvPr id="3" name="Espace réservé du contenu 2"/>
          <p:cNvSpPr>
            <a:spLocks noGrp="1"/>
          </p:cNvSpPr>
          <p:nvPr>
            <p:ph idx="1"/>
          </p:nvPr>
        </p:nvSpPr>
        <p:spPr>
          <a:xfrm>
            <a:off x="323528" y="1457400"/>
            <a:ext cx="8820472" cy="5400600"/>
          </a:xfrm>
        </p:spPr>
        <p:txBody>
          <a:bodyPr>
            <a:normAutofit fontScale="92500" lnSpcReduction="10000"/>
          </a:bodyPr>
          <a:lstStyle/>
          <a:p>
            <a:r>
              <a:rPr lang="en-US" dirty="0" smtClean="0"/>
              <a:t>Ahmad EL-SALLAB</a:t>
            </a:r>
            <a:endParaRPr lang="en-US" dirty="0"/>
          </a:p>
          <a:p>
            <a:r>
              <a:rPr lang="en-US" dirty="0"/>
              <a:t>Ph.D. Cairo University, 2010-2014</a:t>
            </a:r>
          </a:p>
          <a:p>
            <a:pPr>
              <a:lnSpc>
                <a:spcPct val="100000"/>
              </a:lnSpc>
            </a:pPr>
            <a:r>
              <a:rPr lang="en-US" dirty="0"/>
              <a:t>M.Sc., Cairo University, 2007-2009</a:t>
            </a:r>
          </a:p>
          <a:p>
            <a:pPr>
              <a:lnSpc>
                <a:spcPct val="100000"/>
              </a:lnSpc>
            </a:pPr>
            <a:r>
              <a:rPr lang="en-US" dirty="0" smtClean="0"/>
              <a:t>Publications and research</a:t>
            </a:r>
          </a:p>
          <a:p>
            <a:pPr lvl="1"/>
            <a:r>
              <a:rPr lang="en-US" dirty="0" smtClean="0"/>
              <a:t>20+ </a:t>
            </a:r>
            <a:r>
              <a:rPr lang="en-US" dirty="0" smtClean="0"/>
              <a:t>publications in ML/DL, Speech, Comp Vision, Robotics, NLP</a:t>
            </a:r>
          </a:p>
          <a:p>
            <a:pPr lvl="1"/>
            <a:r>
              <a:rPr lang="en-US" dirty="0" smtClean="0"/>
              <a:t>Research </a:t>
            </a:r>
            <a:r>
              <a:rPr lang="en-US" dirty="0"/>
              <a:t>gate </a:t>
            </a:r>
            <a:r>
              <a:rPr lang="en-US" dirty="0" smtClean="0"/>
              <a:t>profile: </a:t>
            </a:r>
            <a:r>
              <a:rPr lang="en-US" dirty="0"/>
              <a:t>Ahmad A. Al </a:t>
            </a:r>
            <a:r>
              <a:rPr lang="en-US" dirty="0" err="1"/>
              <a:t>Sallab</a:t>
            </a:r>
            <a:endParaRPr lang="en-US" sz="2400" dirty="0"/>
          </a:p>
          <a:p>
            <a:r>
              <a:rPr lang="en-US" dirty="0" err="1" smtClean="0"/>
              <a:t>Valeo</a:t>
            </a:r>
            <a:r>
              <a:rPr lang="en-US" dirty="0" smtClean="0"/>
              <a:t>, 2008-Now</a:t>
            </a:r>
          </a:p>
          <a:p>
            <a:pPr lvl="1"/>
            <a:r>
              <a:rPr lang="en-US" dirty="0" smtClean="0"/>
              <a:t>S. Expert/S. Chief of AI/DL</a:t>
            </a:r>
            <a:endParaRPr lang="en-US" dirty="0"/>
          </a:p>
          <a:p>
            <a:r>
              <a:rPr lang="en-US" dirty="0" smtClean="0"/>
              <a:t>Intel</a:t>
            </a:r>
            <a:r>
              <a:rPr lang="en-US" dirty="0"/>
              <a:t>, </a:t>
            </a:r>
            <a:r>
              <a:rPr lang="en-US" dirty="0" smtClean="0"/>
              <a:t>2005-2008</a:t>
            </a:r>
          </a:p>
          <a:p>
            <a:r>
              <a:rPr lang="en-US" dirty="0" smtClean="0"/>
              <a:t>Lecturer (ITI, CUFE, GUC, NTI,…)</a:t>
            </a:r>
            <a:endParaRPr lang="en-US" dirty="0" smtClean="0"/>
          </a:p>
        </p:txBody>
      </p:sp>
      <p:pic>
        <p:nvPicPr>
          <p:cNvPr id="4" name="Picture 8" descr="https://rumsasubmissions.files.wordpress.com/2013/04/handshaking02.gif"/>
          <p:cNvPicPr>
            <a:picLocks noChangeAspect="1" noChangeArrowheads="1"/>
          </p:cNvPicPr>
          <p:nvPr/>
        </p:nvPicPr>
        <p:blipFill>
          <a:blip r:embed="rId3" cstate="print"/>
          <a:srcRect/>
          <a:stretch>
            <a:fillRect/>
          </a:stretch>
        </p:blipFill>
        <p:spPr bwMode="auto">
          <a:xfrm>
            <a:off x="7086600" y="228600"/>
            <a:ext cx="1666875" cy="1521103"/>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Generic puzzle?</a:t>
            </a:r>
          </a:p>
        </p:txBody>
      </p:sp>
      <p:pic>
        <p:nvPicPr>
          <p:cNvPr id="4098" name="Picture 2"/>
          <p:cNvPicPr>
            <a:picLocks noChangeAspect="1" noChangeArrowheads="1"/>
          </p:cNvPicPr>
          <p:nvPr/>
        </p:nvPicPr>
        <p:blipFill>
          <a:blip r:embed="rId3" cstate="print"/>
          <a:srcRect/>
          <a:stretch>
            <a:fillRect/>
          </a:stretch>
        </p:blipFill>
        <p:spPr bwMode="auto">
          <a:xfrm>
            <a:off x="539552" y="980728"/>
            <a:ext cx="3438525" cy="4705350"/>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5292081" y="1124744"/>
            <a:ext cx="2225611" cy="2736304"/>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4932040" y="3789041"/>
            <a:ext cx="1944216" cy="2507016"/>
          </a:xfrm>
          <a:prstGeom prst="rect">
            <a:avLst/>
          </a:prstGeom>
          <a:noFill/>
          <a:ln w="9525">
            <a:noFill/>
            <a:miter lim="800000"/>
            <a:headEnd/>
            <a:tailEnd/>
          </a:ln>
        </p:spPr>
      </p:pic>
      <p:pic>
        <p:nvPicPr>
          <p:cNvPr id="4100" name="Picture 4" descr="http://www.rragroups.com/images/choice.jpg"/>
          <p:cNvPicPr>
            <a:picLocks noChangeAspect="1" noChangeArrowheads="1"/>
          </p:cNvPicPr>
          <p:nvPr/>
        </p:nvPicPr>
        <p:blipFill>
          <a:blip r:embed="rId6" cstate="print"/>
          <a:srcRect/>
          <a:stretch>
            <a:fillRect/>
          </a:stretch>
        </p:blipFill>
        <p:spPr bwMode="auto">
          <a:xfrm>
            <a:off x="7020272" y="4221088"/>
            <a:ext cx="1944216" cy="1728192"/>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Generic re-usable units</a:t>
            </a:r>
            <a:endParaRPr lang="en-US" dirty="0"/>
          </a:p>
        </p:txBody>
      </p:sp>
      <p:pic>
        <p:nvPicPr>
          <p:cNvPr id="126978" name="Picture 2" descr="http://www.vectis.co.uk/AuctionImages/422/4004_l.jpg"/>
          <p:cNvPicPr>
            <a:picLocks noChangeAspect="1" noChangeArrowheads="1"/>
          </p:cNvPicPr>
          <p:nvPr/>
        </p:nvPicPr>
        <p:blipFill>
          <a:blip r:embed="rId3" cstate="print"/>
          <a:srcRect/>
          <a:stretch>
            <a:fillRect/>
          </a:stretch>
        </p:blipFill>
        <p:spPr bwMode="auto">
          <a:xfrm>
            <a:off x="827584" y="1196752"/>
            <a:ext cx="3851920" cy="2575972"/>
          </a:xfrm>
          <a:prstGeom prst="rect">
            <a:avLst/>
          </a:prstGeom>
          <a:noFill/>
        </p:spPr>
      </p:pic>
      <p:pic>
        <p:nvPicPr>
          <p:cNvPr id="126980" name="Picture 4" descr="https://upload.wikimedia.org/wikipedia/en/b/b5/Meccano_model_Steam_shovel_excavator.jpg"/>
          <p:cNvPicPr>
            <a:picLocks noChangeAspect="1" noChangeArrowheads="1"/>
          </p:cNvPicPr>
          <p:nvPr/>
        </p:nvPicPr>
        <p:blipFill>
          <a:blip r:embed="rId4" cstate="print"/>
          <a:srcRect/>
          <a:stretch>
            <a:fillRect/>
          </a:stretch>
        </p:blipFill>
        <p:spPr bwMode="auto">
          <a:xfrm>
            <a:off x="5148064" y="1052736"/>
            <a:ext cx="1656184" cy="1636109"/>
          </a:xfrm>
          <a:prstGeom prst="rect">
            <a:avLst/>
          </a:prstGeom>
          <a:noFill/>
        </p:spPr>
      </p:pic>
      <p:pic>
        <p:nvPicPr>
          <p:cNvPr id="126982" name="Picture 6" descr="http://cyberneticzoo.com/wp-content/uploads/meccano-chariot-flickr-konkoly-chris-shute-x640.jpg"/>
          <p:cNvPicPr>
            <a:picLocks noChangeAspect="1" noChangeArrowheads="1"/>
          </p:cNvPicPr>
          <p:nvPr/>
        </p:nvPicPr>
        <p:blipFill>
          <a:blip r:embed="rId5" cstate="print"/>
          <a:srcRect/>
          <a:stretch>
            <a:fillRect/>
          </a:stretch>
        </p:blipFill>
        <p:spPr bwMode="auto">
          <a:xfrm>
            <a:off x="7055768" y="1196752"/>
            <a:ext cx="2088232" cy="1262728"/>
          </a:xfrm>
          <a:prstGeom prst="rect">
            <a:avLst/>
          </a:prstGeom>
          <a:noFill/>
        </p:spPr>
      </p:pic>
      <p:pic>
        <p:nvPicPr>
          <p:cNvPr id="126984" name="Picture 8" descr="http://zoomerboys.freeflux.net/files/images/blog/maxikit2.jpg"/>
          <p:cNvPicPr>
            <a:picLocks noChangeAspect="1" noChangeArrowheads="1"/>
          </p:cNvPicPr>
          <p:nvPr/>
        </p:nvPicPr>
        <p:blipFill>
          <a:blip r:embed="rId6" cstate="print"/>
          <a:srcRect/>
          <a:stretch>
            <a:fillRect/>
          </a:stretch>
        </p:blipFill>
        <p:spPr bwMode="auto">
          <a:xfrm>
            <a:off x="5220072" y="2636912"/>
            <a:ext cx="2592288" cy="1494886"/>
          </a:xfrm>
          <a:prstGeom prst="rect">
            <a:avLst/>
          </a:prstGeom>
          <a:noFill/>
        </p:spPr>
      </p:pic>
      <p:pic>
        <p:nvPicPr>
          <p:cNvPr id="126986" name="Picture 10" descr="http://mackenzie.bc.libraries.coop/files/2014/08/Lego.jpg"/>
          <p:cNvPicPr>
            <a:picLocks noChangeAspect="1" noChangeArrowheads="1"/>
          </p:cNvPicPr>
          <p:nvPr/>
        </p:nvPicPr>
        <p:blipFill>
          <a:blip r:embed="rId7" cstate="print"/>
          <a:srcRect/>
          <a:stretch>
            <a:fillRect/>
          </a:stretch>
        </p:blipFill>
        <p:spPr bwMode="auto">
          <a:xfrm>
            <a:off x="899592" y="4365104"/>
            <a:ext cx="3672408" cy="1825712"/>
          </a:xfrm>
          <a:prstGeom prst="rect">
            <a:avLst/>
          </a:prstGeom>
          <a:noFill/>
        </p:spPr>
      </p:pic>
      <p:pic>
        <p:nvPicPr>
          <p:cNvPr id="126990" name="Picture 14" descr="http://cache.lego.com/r/www/-/media/portal/main/shop/ninjago/70751-ninjago-eu-dotcom.jpg?l.r2=-122494045"/>
          <p:cNvPicPr>
            <a:picLocks noChangeAspect="1" noChangeArrowheads="1"/>
          </p:cNvPicPr>
          <p:nvPr/>
        </p:nvPicPr>
        <p:blipFill>
          <a:blip r:embed="rId8" cstate="print"/>
          <a:srcRect/>
          <a:stretch>
            <a:fillRect/>
          </a:stretch>
        </p:blipFill>
        <p:spPr bwMode="auto">
          <a:xfrm>
            <a:off x="5940152" y="4293096"/>
            <a:ext cx="3203848" cy="1993505"/>
          </a:xfrm>
          <a:prstGeom prst="rect">
            <a:avLst/>
          </a:prstGeom>
          <a:noFill/>
        </p:spPr>
      </p:pic>
      <p:pic>
        <p:nvPicPr>
          <p:cNvPr id="126988" name="Picture 12" descr="http://www.enter.co/custom/uploads/2013/06/lego-cam.jpg"/>
          <p:cNvPicPr>
            <a:picLocks noChangeAspect="1" noChangeArrowheads="1"/>
          </p:cNvPicPr>
          <p:nvPr/>
        </p:nvPicPr>
        <p:blipFill>
          <a:blip r:embed="rId9" cstate="print"/>
          <a:srcRect/>
          <a:stretch>
            <a:fillRect/>
          </a:stretch>
        </p:blipFill>
        <p:spPr bwMode="auto">
          <a:xfrm>
            <a:off x="4860032" y="4149080"/>
            <a:ext cx="2208245" cy="1656184"/>
          </a:xfrm>
          <a:prstGeom prst="rect">
            <a:avLst/>
          </a:prstGeom>
          <a:noFill/>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The “Deep” in Deep Learning</a:t>
            </a:r>
            <a:br>
              <a:rPr lang="en-US" dirty="0" smtClean="0"/>
            </a:br>
            <a:r>
              <a:rPr lang="en-US" dirty="0" err="1" smtClean="0"/>
              <a:t>Hierarichal</a:t>
            </a:r>
            <a:r>
              <a:rPr lang="en-US" dirty="0" smtClean="0"/>
              <a:t> Representation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286000" y="1447800"/>
            <a:ext cx="4667250" cy="233362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133601" y="3694127"/>
            <a:ext cx="5181600" cy="297450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vs. Shallow</a:t>
            </a:r>
            <a:endParaRPr lang="en-US" dirty="0"/>
          </a:p>
        </p:txBody>
      </p:sp>
      <p:pic>
        <p:nvPicPr>
          <p:cNvPr id="7" name="Picture 6" descr="Image result for face recognition"/>
          <p:cNvPicPr/>
          <p:nvPr/>
        </p:nvPicPr>
        <p:blipFill>
          <a:blip r:embed="rId2" cstate="print"/>
          <a:srcRect/>
          <a:stretch>
            <a:fillRect/>
          </a:stretch>
        </p:blipFill>
        <p:spPr bwMode="auto">
          <a:xfrm>
            <a:off x="381000" y="3429000"/>
            <a:ext cx="1905000" cy="1123950"/>
          </a:xfrm>
          <a:prstGeom prst="rect">
            <a:avLst/>
          </a:prstGeom>
          <a:noFill/>
          <a:ln w="9525">
            <a:noFill/>
            <a:miter lim="800000"/>
            <a:headEnd/>
            <a:tailEnd/>
          </a:ln>
        </p:spPr>
      </p:pic>
      <p:pic>
        <p:nvPicPr>
          <p:cNvPr id="8" name="Picture 7"/>
          <p:cNvPicPr>
            <a:picLocks noChangeAspect="1" noChangeArrowheads="1"/>
          </p:cNvPicPr>
          <p:nvPr/>
        </p:nvPicPr>
        <p:blipFill>
          <a:blip r:embed="rId3" cstate="print"/>
          <a:srcRect/>
          <a:stretch>
            <a:fillRect/>
          </a:stretch>
        </p:blipFill>
        <p:spPr bwMode="auto">
          <a:xfrm>
            <a:off x="0" y="1828800"/>
            <a:ext cx="2971800" cy="894168"/>
          </a:xfrm>
          <a:prstGeom prst="rect">
            <a:avLst/>
          </a:prstGeom>
          <a:noFill/>
          <a:ln w="9525">
            <a:noFill/>
            <a:miter lim="800000"/>
            <a:headEnd/>
            <a:tailEnd/>
          </a:ln>
        </p:spPr>
      </p:pic>
      <p:pic>
        <p:nvPicPr>
          <p:cNvPr id="9" name="Picture 8"/>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50445" y="1447800"/>
            <a:ext cx="5893555"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4419600" y="6096000"/>
            <a:ext cx="4572000" cy="646331"/>
          </a:xfrm>
          <a:prstGeom prst="rect">
            <a:avLst/>
          </a:prstGeom>
        </p:spPr>
        <p:txBody>
          <a:bodyPr>
            <a:spAutoFit/>
          </a:bodyPr>
          <a:lstStyle/>
          <a:p>
            <a:r>
              <a:rPr lang="en-US" dirty="0" smtClean="0"/>
              <a:t>Deep learning summer school, Montreal, 2015: </a:t>
            </a:r>
            <a:r>
              <a:rPr lang="en-US" dirty="0" err="1" smtClean="0"/>
              <a:t>Convolutional</a:t>
            </a:r>
            <a:r>
              <a:rPr lang="en-US" dirty="0" smtClean="0"/>
              <a:t> NN, Lee</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normAutofit fontScale="90000"/>
          </a:bodyPr>
          <a:lstStyle/>
          <a:p>
            <a:r>
              <a:rPr lang="en-US" dirty="0" smtClean="0"/>
              <a:t>Now we converge to a definition of Deep Learning</a:t>
            </a:r>
            <a:endParaRPr lang="en-US" dirty="0"/>
          </a:p>
        </p:txBody>
      </p:sp>
      <p:sp>
        <p:nvSpPr>
          <p:cNvPr id="3" name="Content Placeholder 2"/>
          <p:cNvSpPr>
            <a:spLocks noGrp="1"/>
          </p:cNvSpPr>
          <p:nvPr>
            <p:ph idx="1"/>
          </p:nvPr>
        </p:nvSpPr>
        <p:spPr>
          <a:xfrm>
            <a:off x="609600" y="1828800"/>
            <a:ext cx="8229600" cy="4539600"/>
          </a:xfrm>
        </p:spPr>
        <p:txBody>
          <a:bodyPr>
            <a:normAutofit/>
          </a:bodyPr>
          <a:lstStyle/>
          <a:p>
            <a:r>
              <a:rPr lang="en-US" i="1" dirty="0" smtClean="0"/>
              <a:t>“Deep </a:t>
            </a:r>
            <a:r>
              <a:rPr lang="en-US" i="1" dirty="0"/>
              <a:t>learning is a </a:t>
            </a:r>
            <a:r>
              <a:rPr lang="en-US" i="1" dirty="0" smtClean="0"/>
              <a:t>particular kind </a:t>
            </a:r>
            <a:r>
              <a:rPr lang="en-US" i="1" dirty="0"/>
              <a:t>of machine learning that achieves great power and flexibility by learning </a:t>
            </a:r>
            <a:r>
              <a:rPr lang="en-US" i="1" dirty="0" smtClean="0"/>
              <a:t>to represent </a:t>
            </a:r>
            <a:r>
              <a:rPr lang="en-US" i="1" dirty="0"/>
              <a:t>the world as a nested hierarchy of concepts, with each concept defined </a:t>
            </a:r>
            <a:r>
              <a:rPr lang="en-US" i="1" dirty="0" smtClean="0"/>
              <a:t>in relation </a:t>
            </a:r>
            <a:r>
              <a:rPr lang="en-US" i="1" dirty="0"/>
              <a:t>to simpler concepts, and more abstract representations computed in </a:t>
            </a:r>
            <a:r>
              <a:rPr lang="en-US" i="1" dirty="0" smtClean="0"/>
              <a:t>terms of </a:t>
            </a:r>
            <a:r>
              <a:rPr lang="en-US" i="1" dirty="0"/>
              <a:t>less abstract ones</a:t>
            </a:r>
            <a:r>
              <a:rPr lang="en-US" i="1" dirty="0" smtClean="0"/>
              <a:t>.”</a:t>
            </a:r>
          </a:p>
          <a:p>
            <a:pPr lvl="1"/>
            <a:r>
              <a:rPr lang="en-US" i="1" dirty="0" smtClean="0"/>
              <a:t>Deep Learning Book, Ian </a:t>
            </a:r>
            <a:r>
              <a:rPr lang="en-US" i="1" dirty="0" err="1" smtClean="0"/>
              <a:t>Goodfellow</a:t>
            </a:r>
            <a:r>
              <a:rPr lang="en-US" i="1" dirty="0" smtClean="0"/>
              <a:t>, </a:t>
            </a:r>
            <a:r>
              <a:rPr lang="en-US" i="1" dirty="0" err="1" smtClean="0"/>
              <a:t>Yoshua</a:t>
            </a:r>
            <a:r>
              <a:rPr lang="en-US" i="1" dirty="0" smtClean="0"/>
              <a:t> </a:t>
            </a:r>
            <a:r>
              <a:rPr lang="en-US" i="1" dirty="0" err="1" smtClean="0"/>
              <a:t>Bengio</a:t>
            </a:r>
            <a:r>
              <a:rPr lang="en-US" i="1" dirty="0" smtClean="0"/>
              <a:t>, </a:t>
            </a:r>
            <a:r>
              <a:rPr lang="en-US" i="1" dirty="0"/>
              <a:t>Aaron Courville</a:t>
            </a:r>
          </a:p>
        </p:txBody>
      </p:sp>
      <p:sp>
        <p:nvSpPr>
          <p:cNvPr id="4" name="Rectangle 3"/>
          <p:cNvSpPr/>
          <p:nvPr/>
        </p:nvSpPr>
        <p:spPr>
          <a:xfrm>
            <a:off x="1295400" y="1219200"/>
            <a:ext cx="6324600" cy="369332"/>
          </a:xfrm>
          <a:prstGeom prst="rect">
            <a:avLst/>
          </a:prstGeom>
        </p:spPr>
        <p:txBody>
          <a:bodyPr wrap="square">
            <a:spAutoFit/>
          </a:bodyPr>
          <a:lstStyle/>
          <a:p>
            <a:pPr algn="ctr"/>
            <a:r>
              <a:rPr lang="en-US" b="1" dirty="0" smtClean="0"/>
              <a:t>Deep Learning  = Deep Representation Learning</a:t>
            </a:r>
            <a:endParaRPr lang="en-US"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AI vs. ML vs. Representation Learning vs. DL</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143000" y="1066800"/>
            <a:ext cx="6378575" cy="5489176"/>
          </a:xfrm>
          <a:prstGeom prst="rect">
            <a:avLst/>
          </a:prstGeom>
          <a:noFill/>
          <a:ln w="9525">
            <a:noFill/>
            <a:miter lim="800000"/>
            <a:headEnd/>
            <a:tailEnd/>
          </a:ln>
        </p:spPr>
      </p:pic>
      <p:sp>
        <p:nvSpPr>
          <p:cNvPr id="5" name="Rectangle 4"/>
          <p:cNvSpPr/>
          <p:nvPr/>
        </p:nvSpPr>
        <p:spPr>
          <a:xfrm>
            <a:off x="5501143" y="6488668"/>
            <a:ext cx="3642857" cy="369332"/>
          </a:xfrm>
          <a:prstGeom prst="rect">
            <a:avLst/>
          </a:prstGeom>
        </p:spPr>
        <p:txBody>
          <a:bodyPr wrap="none">
            <a:spAutoFit/>
          </a:bodyPr>
          <a:lstStyle/>
          <a:p>
            <a:r>
              <a:rPr lang="en-US" dirty="0" smtClean="0"/>
              <a:t>Deep Learning </a:t>
            </a:r>
            <a:r>
              <a:rPr lang="en-US" dirty="0" smtClean="0"/>
              <a:t>Book, Ian </a:t>
            </a:r>
            <a:r>
              <a:rPr lang="en-US" dirty="0" err="1" smtClean="0"/>
              <a:t>GoodFellow</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In 3 figures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838200" y="1905000"/>
            <a:ext cx="7392423" cy="393382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1. Model</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971675" y="1885950"/>
            <a:ext cx="5200650" cy="30861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2. Data</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2171700" y="1552575"/>
            <a:ext cx="4800600" cy="423862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smtClean="0"/>
              <a:t>How DL works?</a:t>
            </a:r>
            <a:br>
              <a:rPr lang="en-US" dirty="0" smtClean="0"/>
            </a:br>
            <a:r>
              <a:rPr lang="en-US" dirty="0" smtClean="0"/>
              <a:t>3. Loss</a:t>
            </a:r>
            <a:br>
              <a:rPr lang="en-US" dirty="0" smtClean="0"/>
            </a:br>
            <a:r>
              <a:rPr lang="en-US" dirty="0" smtClean="0"/>
              <a:t>4. Optimizer</a:t>
            </a:r>
            <a:br>
              <a:rPr lang="en-US" dirty="0" smtClean="0"/>
            </a:br>
            <a:r>
              <a:rPr lang="en-US" dirty="0" smtClean="0"/>
              <a:t> </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1981200" y="2057400"/>
            <a:ext cx="5086350" cy="414337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29" y="216000"/>
            <a:ext cx="8874071" cy="417600"/>
          </a:xfrm>
        </p:spPr>
        <p:txBody>
          <a:bodyPr>
            <a:normAutofit fontScale="90000"/>
          </a:bodyPr>
          <a:lstStyle/>
          <a:p>
            <a:r>
              <a:rPr lang="en-US" dirty="0" smtClean="0"/>
              <a:t>Types of ML</a:t>
            </a:r>
            <a:endParaRPr lang="en-US" dirty="0"/>
          </a:p>
        </p:txBody>
      </p:sp>
      <p:graphicFrame>
        <p:nvGraphicFramePr>
          <p:cNvPr id="6" name="Diagram 5"/>
          <p:cNvGraphicFramePr/>
          <p:nvPr/>
        </p:nvGraphicFramePr>
        <p:xfrm>
          <a:off x="1979712" y="1196752"/>
          <a:ext cx="4806534"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3" name="Picture 12"/>
          <p:cNvPicPr>
            <a:picLocks noChangeAspect="1" noChangeArrowheads="1"/>
          </p:cNvPicPr>
          <p:nvPr/>
        </p:nvPicPr>
        <p:blipFill>
          <a:blip r:embed="rId7" cstate="print"/>
          <a:srcRect/>
          <a:stretch>
            <a:fillRect/>
          </a:stretch>
        </p:blipFill>
        <p:spPr bwMode="auto">
          <a:xfrm>
            <a:off x="15226474" y="8858516"/>
            <a:ext cx="2578771" cy="10621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067800" cy="1143000"/>
          </a:xfrm>
        </p:spPr>
        <p:txBody>
          <a:bodyPr>
            <a:normAutofit fontScale="90000"/>
          </a:bodyPr>
          <a:lstStyle/>
          <a:p>
            <a:r>
              <a:rPr lang="en-US" dirty="0"/>
              <a:t>How it works? </a:t>
            </a:r>
            <a:r>
              <a:rPr lang="en-US" dirty="0" smtClean="0"/>
              <a:t>Supervised with a teacher</a:t>
            </a:r>
            <a:endParaRPr lang="en-US" dirty="0"/>
          </a:p>
        </p:txBody>
      </p:sp>
      <p:pic>
        <p:nvPicPr>
          <p:cNvPr id="195586" name="Picture 2"/>
          <p:cNvPicPr>
            <a:picLocks noChangeAspect="1" noChangeArrowheads="1"/>
          </p:cNvPicPr>
          <p:nvPr/>
        </p:nvPicPr>
        <p:blipFill>
          <a:blip r:embed="rId2" cstate="print"/>
          <a:srcRect/>
          <a:stretch>
            <a:fillRect/>
          </a:stretch>
        </p:blipFill>
        <p:spPr bwMode="auto">
          <a:xfrm>
            <a:off x="755576" y="838200"/>
            <a:ext cx="7416824" cy="5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t>How it works? Unsupervised </a:t>
            </a:r>
            <a:r>
              <a:rPr lang="en-US" dirty="0" smtClean="0"/>
              <a:t>from big data</a:t>
            </a:r>
            <a:endParaRPr lang="en-US" dirty="0"/>
          </a:p>
        </p:txBody>
      </p:sp>
      <p:pic>
        <p:nvPicPr>
          <p:cNvPr id="193545" name="Picture 9"/>
          <p:cNvPicPr>
            <a:picLocks noChangeAspect="1" noChangeArrowheads="1"/>
          </p:cNvPicPr>
          <p:nvPr/>
        </p:nvPicPr>
        <p:blipFill>
          <a:blip r:embed="rId3" cstate="print"/>
          <a:srcRect/>
          <a:stretch>
            <a:fillRect/>
          </a:stretch>
        </p:blipFill>
        <p:spPr bwMode="auto">
          <a:xfrm>
            <a:off x="793229" y="928680"/>
            <a:ext cx="7235155" cy="538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210800" cy="1143000"/>
          </a:xfrm>
        </p:spPr>
        <p:txBody>
          <a:bodyPr>
            <a:normAutofit/>
          </a:bodyPr>
          <a:lstStyle/>
          <a:p>
            <a:r>
              <a:rPr lang="en-US" sz="3600" dirty="0" smtClean="0"/>
              <a:t>How it works? By interaction (Reinforcement)</a:t>
            </a:r>
            <a:endParaRPr lang="en-US" sz="3600" dirty="0"/>
          </a:p>
        </p:txBody>
      </p:sp>
      <p:pic>
        <p:nvPicPr>
          <p:cNvPr id="5122" name="Picture 2" descr="C:\Users\aelsalla\Google Drive\PostDoc\DAS\Presentations\Management\GEEDS TDP\gail-humanoid_ga_240_short-1236eb78a0320b78a3e589a1c916d8203906c880843b5754fcc6402be0002b29.gif"/>
          <p:cNvPicPr>
            <a:picLocks noChangeAspect="1" noChangeArrowheads="1" noCrop="1"/>
          </p:cNvPicPr>
          <p:nvPr/>
        </p:nvPicPr>
        <p:blipFill>
          <a:blip r:embed="rId2" cstate="print"/>
          <a:srcRect/>
          <a:stretch>
            <a:fillRect/>
          </a:stretch>
        </p:blipFill>
        <p:spPr bwMode="auto">
          <a:xfrm>
            <a:off x="4626787" y="3004588"/>
            <a:ext cx="2016224" cy="2688299"/>
          </a:xfrm>
          <a:prstGeom prst="rect">
            <a:avLst/>
          </a:prstGeom>
          <a:noFill/>
        </p:spPr>
      </p:pic>
      <p:pic>
        <p:nvPicPr>
          <p:cNvPr id="5124" name="Picture 4" descr="C:\Users\aelsalla\Google Drive\PostDoc\DAS\Presentations\Management\GEEDS TDP\1-afFVx1Orjc-Y4vRzU7FMMg.gif"/>
          <p:cNvPicPr>
            <a:picLocks noChangeAspect="1" noChangeArrowheads="1" noCrop="1"/>
          </p:cNvPicPr>
          <p:nvPr/>
        </p:nvPicPr>
        <p:blipFill>
          <a:blip r:embed="rId3" cstate="print"/>
          <a:srcRect/>
          <a:stretch>
            <a:fillRect/>
          </a:stretch>
        </p:blipFill>
        <p:spPr bwMode="auto">
          <a:xfrm>
            <a:off x="2178515" y="3004587"/>
            <a:ext cx="2348260" cy="2694549"/>
          </a:xfrm>
          <a:prstGeom prst="rect">
            <a:avLst/>
          </a:prstGeom>
          <a:noFill/>
        </p:spPr>
      </p:pic>
      <p:pic>
        <p:nvPicPr>
          <p:cNvPr id="8" name="Picture 4"/>
          <p:cNvPicPr>
            <a:picLocks noChangeAspect="1" noChangeArrowheads="1"/>
          </p:cNvPicPr>
          <p:nvPr/>
        </p:nvPicPr>
        <p:blipFill>
          <a:blip r:embed="rId4" cstate="print"/>
          <a:srcRect/>
          <a:stretch>
            <a:fillRect/>
          </a:stretch>
        </p:blipFill>
        <p:spPr bwMode="auto">
          <a:xfrm>
            <a:off x="4482773" y="1180383"/>
            <a:ext cx="2222827" cy="1601696"/>
          </a:xfrm>
          <a:prstGeom prst="rect">
            <a:avLst/>
          </a:prstGeom>
          <a:noFill/>
          <a:ln w="9525">
            <a:noFill/>
            <a:miter lim="800000"/>
            <a:headEnd/>
            <a:tailEnd/>
          </a:ln>
        </p:spPr>
      </p:pic>
      <p:pic>
        <p:nvPicPr>
          <p:cNvPr id="9" name="Picture 3"/>
          <p:cNvPicPr>
            <a:picLocks noChangeAspect="1" noChangeArrowheads="1"/>
          </p:cNvPicPr>
          <p:nvPr/>
        </p:nvPicPr>
        <p:blipFill>
          <a:blip r:embed="rId5" cstate="print"/>
          <a:srcRect/>
          <a:stretch>
            <a:fillRect/>
          </a:stretch>
        </p:blipFill>
        <p:spPr bwMode="auto">
          <a:xfrm>
            <a:off x="2250523" y="1180388"/>
            <a:ext cx="2057529" cy="1683873"/>
          </a:xfrm>
          <a:prstGeom prst="rect">
            <a:avLst/>
          </a:prstGeom>
          <a:noFill/>
          <a:ln w="9525">
            <a:noFill/>
            <a:miter lim="800000"/>
            <a:headEnd/>
            <a:tailEnd/>
          </a:ln>
        </p:spPr>
      </p:pic>
      <p:cxnSp>
        <p:nvCxnSpPr>
          <p:cNvPr id="11" name="Elbow Connector 10"/>
          <p:cNvCxnSpPr>
            <a:stCxn id="5124" idx="2"/>
            <a:endCxn id="5122" idx="2"/>
          </p:cNvCxnSpPr>
          <p:nvPr/>
        </p:nvCxnSpPr>
        <p:spPr>
          <a:xfrm rot="5400000" flipH="1" flipV="1">
            <a:off x="4490646" y="4554884"/>
            <a:ext cx="6251" cy="2282254"/>
          </a:xfrm>
          <a:prstGeom prst="bentConnector3">
            <a:avLst>
              <a:gd name="adj1" fmla="val -487628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62690" y="6076927"/>
            <a:ext cx="2310812" cy="400073"/>
          </a:xfrm>
          <a:prstGeom prst="rect">
            <a:avLst/>
          </a:prstGeom>
          <a:noFill/>
        </p:spPr>
        <p:txBody>
          <a:bodyPr wrap="none" lIns="121882" tIns="60942" rIns="121882" bIns="60942" rtlCol="0">
            <a:spAutoFit/>
          </a:bodyPr>
          <a:lstStyle/>
          <a:p>
            <a:r>
              <a:rPr lang="en-US" dirty="0" smtClean="0"/>
              <a:t>After many attempts</a:t>
            </a:r>
            <a:endParaRPr lang="en-US" dirty="0"/>
          </a:p>
        </p:txBody>
      </p:sp>
      <p:cxnSp>
        <p:nvCxnSpPr>
          <p:cNvPr id="10" name="Elbow Connector 9"/>
          <p:cNvCxnSpPr>
            <a:stCxn id="9" idx="0"/>
            <a:endCxn id="8" idx="0"/>
          </p:cNvCxnSpPr>
          <p:nvPr/>
        </p:nvCxnSpPr>
        <p:spPr>
          <a:xfrm rot="5400000" flipH="1" flipV="1">
            <a:off x="4436735" y="22937"/>
            <a:ext cx="3" cy="2314899"/>
          </a:xfrm>
          <a:prstGeom prst="bentConnector3">
            <a:avLst>
              <a:gd name="adj1" fmla="val 11430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492660" y="796341"/>
            <a:ext cx="2451877" cy="400073"/>
          </a:xfrm>
          <a:prstGeom prst="rect">
            <a:avLst/>
          </a:prstGeom>
          <a:noFill/>
        </p:spPr>
        <p:txBody>
          <a:bodyPr wrap="none" lIns="121882" tIns="60942" rIns="121882" bIns="60942" rtlCol="0">
            <a:spAutoFit/>
          </a:bodyPr>
          <a:lstStyle/>
          <a:p>
            <a:r>
              <a:rPr lang="en-US" dirty="0" smtClean="0"/>
              <a:t>Learning in mammals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AI problems </a:t>
            </a:r>
            <a:r>
              <a:rPr lang="en-US" dirty="0" smtClean="0"/>
              <a:t>DL is </a:t>
            </a:r>
            <a:r>
              <a:rPr lang="en-US" dirty="0" smtClean="0"/>
              <a:t>solving?</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DL address those levels</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Third Pillar: Deep </a:t>
            </a:r>
            <a:r>
              <a:rPr lang="en-US" dirty="0"/>
              <a:t>learning with GPU</a:t>
            </a:r>
          </a:p>
        </p:txBody>
      </p:sp>
      <p:pic>
        <p:nvPicPr>
          <p:cNvPr id="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43000" y="1371600"/>
            <a:ext cx="7093093" cy="53256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696939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Deep learning with </a:t>
            </a:r>
            <a:r>
              <a:rPr lang="en-US" dirty="0" smtClean="0"/>
              <a:t>GPU – CUDA / </a:t>
            </a:r>
            <a:r>
              <a:rPr lang="en-US" dirty="0" err="1" smtClean="0"/>
              <a:t>OpenCL</a:t>
            </a:r>
            <a:endParaRPr lang="en-US" dirty="0"/>
          </a:p>
        </p:txBody>
      </p:sp>
      <p:pic>
        <p:nvPicPr>
          <p:cNvPr id="4403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5800" y="1437595"/>
            <a:ext cx="7577137" cy="4506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89226" y="6400800"/>
            <a:ext cx="9067800" cy="415498"/>
          </a:xfrm>
          <a:prstGeom prst="rect">
            <a:avLst/>
          </a:prstGeom>
          <a:noFill/>
        </p:spPr>
        <p:txBody>
          <a:bodyPr wrap="square" rtlCol="0">
            <a:spAutoFit/>
          </a:bodyPr>
          <a:lstStyle/>
          <a:p>
            <a:r>
              <a:rPr lang="en-US" sz="1050" dirty="0" smtClean="0"/>
              <a:t>NVIDIA presentation: introduction to deep learning with GPU, </a:t>
            </a:r>
            <a:r>
              <a:rPr lang="en-US" sz="1050" dirty="0" smtClean="0">
                <a:hlinkClick r:id="rId4"/>
              </a:rPr>
              <a:t>http://on-demand.gputechconf.com/gtc/2015/webinar/</a:t>
            </a:r>
            <a:r>
              <a:rPr lang="en-US" sz="1050" dirty="0" smtClean="0"/>
              <a:t> deep-learning-course/intro-to-deep-learning.pdf</a:t>
            </a:r>
            <a:endParaRPr lang="en-US" sz="1050" dirty="0"/>
          </a:p>
        </p:txBody>
      </p:sp>
      <p:sp>
        <p:nvSpPr>
          <p:cNvPr id="5" name="TextBox 4"/>
          <p:cNvSpPr txBox="1"/>
          <p:nvPr/>
        </p:nvSpPr>
        <p:spPr>
          <a:xfrm>
            <a:off x="630853" y="6019800"/>
            <a:ext cx="7598747" cy="369332"/>
          </a:xfrm>
          <a:prstGeom prst="rect">
            <a:avLst/>
          </a:prstGeom>
          <a:noFill/>
        </p:spPr>
        <p:txBody>
          <a:bodyPr wrap="none" rtlCol="0">
            <a:spAutoFit/>
          </a:bodyPr>
          <a:lstStyle/>
          <a:p>
            <a:r>
              <a:rPr lang="en-US" b="1" dirty="0" smtClean="0">
                <a:solidFill>
                  <a:srgbClr val="00B050"/>
                </a:solidFill>
              </a:rPr>
              <a:t>Alternative = </a:t>
            </a:r>
            <a:r>
              <a:rPr lang="en-US" b="1" dirty="0" err="1" smtClean="0">
                <a:solidFill>
                  <a:srgbClr val="00B050"/>
                </a:solidFill>
              </a:rPr>
              <a:t>OpenCL</a:t>
            </a:r>
            <a:r>
              <a:rPr lang="en-US" b="1" dirty="0" smtClean="0">
                <a:solidFill>
                  <a:srgbClr val="00B050"/>
                </a:solidFill>
              </a:rPr>
              <a:t> </a:t>
            </a:r>
            <a:r>
              <a:rPr lang="en-US" b="1" dirty="0" smtClean="0">
                <a:solidFill>
                  <a:srgbClr val="00B050"/>
                </a:solidFill>
                <a:sym typeface="Wingdings" pitchFamily="2" charset="2"/>
              </a:rPr>
              <a:t> You need to write your own HW GPU driver</a:t>
            </a:r>
            <a:endParaRPr lang="en-US" b="1" dirty="0">
              <a:solidFill>
                <a:srgbClr val="00B050"/>
              </a:solidFill>
            </a:endParaRPr>
          </a:p>
        </p:txBody>
      </p:sp>
    </p:spTree>
    <p:extLst>
      <p:ext uri="{BB962C8B-B14F-4D97-AF65-F5344CB8AC3E}">
        <p14:creationId xmlns="" xmlns:p14="http://schemas.microsoft.com/office/powerpoint/2010/main" val="2736032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Deep learning with GPU</a:t>
            </a:r>
            <a:endParaRPr lang="en-US" dirty="0"/>
          </a:p>
        </p:txBody>
      </p:sp>
      <p:sp>
        <p:nvSpPr>
          <p:cNvPr id="3" name="Content Placeholder 2"/>
          <p:cNvSpPr>
            <a:spLocks noGrp="1"/>
          </p:cNvSpPr>
          <p:nvPr>
            <p:ph idx="1"/>
          </p:nvPr>
        </p:nvSpPr>
        <p:spPr/>
        <p:txBody>
          <a:bodyPr>
            <a:normAutofit/>
          </a:bodyPr>
          <a:lstStyle/>
          <a:p>
            <a:r>
              <a:rPr lang="en-US" dirty="0" smtClean="0"/>
              <a:t>Frameworks</a:t>
            </a:r>
          </a:p>
          <a:p>
            <a:pPr lvl="1"/>
            <a:r>
              <a:rPr lang="en-US" dirty="0" err="1" smtClean="0"/>
              <a:t>Keras</a:t>
            </a:r>
            <a:endParaRPr lang="en-US" dirty="0"/>
          </a:p>
          <a:p>
            <a:pPr lvl="1"/>
            <a:r>
              <a:rPr lang="en-US" dirty="0" smtClean="0"/>
              <a:t>TF</a:t>
            </a:r>
            <a:endParaRPr lang="en-US" dirty="0" smtClean="0"/>
          </a:p>
          <a:p>
            <a:pPr lvl="1"/>
            <a:r>
              <a:rPr lang="en-US" dirty="0" err="1" smtClean="0"/>
              <a:t>Pytorch</a:t>
            </a:r>
            <a:endParaRPr lang="en-US" dirty="0" smtClean="0"/>
          </a:p>
          <a:p>
            <a:pPr lvl="1"/>
            <a:r>
              <a:rPr lang="en-US" dirty="0" smtClean="0"/>
              <a:t>CNTK </a:t>
            </a:r>
            <a:r>
              <a:rPr lang="en-US" dirty="0" smtClean="0"/>
              <a:t>(</a:t>
            </a:r>
            <a:r>
              <a:rPr lang="en-US" dirty="0" err="1" smtClean="0"/>
              <a:t>MicroSoft</a:t>
            </a:r>
            <a:r>
              <a:rPr lang="en-US" dirty="0" smtClean="0"/>
              <a:t>)</a:t>
            </a:r>
            <a:endParaRPr lang="en-US" dirty="0"/>
          </a:p>
        </p:txBody>
      </p:sp>
    </p:spTree>
    <p:extLst>
      <p:ext uri="{BB962C8B-B14F-4D97-AF65-F5344CB8AC3E}">
        <p14:creationId xmlns="" xmlns:p14="http://schemas.microsoft.com/office/powerpoint/2010/main" val="2837776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Conclusion</a:t>
            </a:r>
            <a:endParaRPr lang="en-US" dirty="0"/>
          </a:p>
        </p:txBody>
      </p:sp>
      <p:sp>
        <p:nvSpPr>
          <p:cNvPr id="3" name="Espace réservé du contenu 2"/>
          <p:cNvSpPr>
            <a:spLocks noGrp="1"/>
          </p:cNvSpPr>
          <p:nvPr>
            <p:ph idx="1"/>
          </p:nvPr>
        </p:nvSpPr>
        <p:spPr>
          <a:xfrm>
            <a:off x="504056" y="1144216"/>
            <a:ext cx="9612560" cy="5256584"/>
          </a:xfrm>
        </p:spPr>
        <p:txBody>
          <a:bodyPr>
            <a:normAutofit/>
          </a:bodyPr>
          <a:lstStyle/>
          <a:p>
            <a:r>
              <a:rPr lang="en-US" dirty="0" smtClean="0"/>
              <a:t>AI vs. ML vs. DL</a:t>
            </a:r>
          </a:p>
          <a:p>
            <a:r>
              <a:rPr lang="en-US" dirty="0" smtClean="0"/>
              <a:t>Representation learning</a:t>
            </a:r>
          </a:p>
          <a:p>
            <a:r>
              <a:rPr lang="en-US" dirty="0" smtClean="0"/>
              <a:t>Learning modes</a:t>
            </a:r>
          </a:p>
          <a:p>
            <a:r>
              <a:rPr lang="en-US" dirty="0" smtClean="0"/>
              <a:t>Types </a:t>
            </a:r>
            <a:r>
              <a:rPr lang="en-US" dirty="0" smtClean="0"/>
              <a:t>of DNN for different AI problems</a:t>
            </a:r>
          </a:p>
          <a:p>
            <a:r>
              <a:rPr lang="en-US" dirty="0" smtClean="0"/>
              <a:t>Deep learning on GPUs</a:t>
            </a:r>
            <a:endParaRPr lang="en-US" dirty="0"/>
          </a:p>
        </p:txBody>
      </p:sp>
      <p:sp>
        <p:nvSpPr>
          <p:cNvPr id="6" name="Arrondir un rectangle avec un coin diagonal 5"/>
          <p:cNvSpPr/>
          <p:nvPr/>
        </p:nvSpPr>
        <p:spPr bwMode="auto">
          <a:xfrm>
            <a:off x="4167436" y="5172638"/>
            <a:ext cx="4392488" cy="1008112"/>
          </a:xfrm>
          <a:prstGeom prst="round2DiagRect">
            <a:avLst/>
          </a:prstGeom>
          <a:solidFill>
            <a:schemeClr val="accent1"/>
          </a:solidFill>
          <a:ln w="28575" cap="flat" cmpd="sng" algn="ctr">
            <a:no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108000" tIns="0" rIns="108000" bIns="0" numCol="1" rtlCol="0" anchor="ctr" anchorCtr="0" compatLnSpc="1">
            <a:prstTxWarp prst="textNoShape">
              <a:avLst/>
            </a:prstTxWarp>
            <a:normAutofit/>
          </a:bodyPr>
          <a:lstStyle/>
          <a:p>
            <a:pPr algn="ctr">
              <a:lnSpc>
                <a:spcPct val="90000"/>
              </a:lnSpc>
            </a:pPr>
            <a:r>
              <a:rPr lang="en-US" sz="2000" b="1" dirty="0" smtClean="0">
                <a:solidFill>
                  <a:schemeClr val="bg1"/>
                </a:solidFill>
              </a:rPr>
              <a:t>Take Away Message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Strategy</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t>Questions</a:t>
            </a:r>
            <a:endParaRPr lang="en-US" dirty="0"/>
          </a:p>
        </p:txBody>
      </p:sp>
      <p:sp>
        <p:nvSpPr>
          <p:cNvPr id="362498" name="AutoShape 2"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0" name="AutoShape 4"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2" name="AutoShape 6"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62508" name="Picture 12" descr="http://blogs.msdn.com/cfs-filesystemfile.ashx/__key/communityserver-blogs-components-weblogfiles/00-00-01-18-52-metablogapi/6266.PPP_5F00_PRD_5F00_053_5F00_3D_5F00_people_2D00_Question_5F00_Mark_5F00_2210CFB0.png"/>
          <p:cNvPicPr>
            <a:picLocks noChangeAspect="1" noChangeArrowheads="1"/>
          </p:cNvPicPr>
          <p:nvPr/>
        </p:nvPicPr>
        <p:blipFill>
          <a:blip r:embed="rId2" cstate="print"/>
          <a:srcRect/>
          <a:stretch>
            <a:fillRect/>
          </a:stretch>
        </p:blipFill>
        <p:spPr bwMode="auto">
          <a:xfrm>
            <a:off x="1475656" y="914400"/>
            <a:ext cx="5096073" cy="53340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Plan</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a:t>
            </a:r>
            <a:br>
              <a:rPr lang="en-US" dirty="0" smtClean="0"/>
            </a:br>
            <a:r>
              <a:rPr lang="en-US" dirty="0" smtClean="0"/>
              <a:t>What is Deep Learning?</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Why now? </a:t>
            </a:r>
            <a:endParaRPr lang="en-US" dirty="0"/>
          </a:p>
        </p:txBody>
      </p:sp>
      <p:grpSp>
        <p:nvGrpSpPr>
          <p:cNvPr id="3" name="Group 8"/>
          <p:cNvGrpSpPr/>
          <p:nvPr/>
        </p:nvGrpSpPr>
        <p:grpSpPr>
          <a:xfrm>
            <a:off x="3923928" y="1079038"/>
            <a:ext cx="1634378" cy="2878765"/>
            <a:chOff x="3995936" y="1314654"/>
            <a:chExt cx="1634378" cy="2531536"/>
          </a:xfrm>
        </p:grpSpPr>
        <p:pic>
          <p:nvPicPr>
            <p:cNvPr id="1028" name="Picture 4"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3995936" y="1419622"/>
              <a:ext cx="1219200" cy="2426568"/>
            </a:xfrm>
            <a:prstGeom prst="rect">
              <a:avLst/>
            </a:prstGeom>
            <a:noFill/>
          </p:spPr>
        </p:pic>
        <p:sp>
          <p:nvSpPr>
            <p:cNvPr id="8" name="TextBox 7"/>
            <p:cNvSpPr txBox="1"/>
            <p:nvPr/>
          </p:nvSpPr>
          <p:spPr>
            <a:xfrm>
              <a:off x="4023784" y="1314654"/>
              <a:ext cx="1606530" cy="365382"/>
            </a:xfrm>
            <a:prstGeom prst="rect">
              <a:avLst/>
            </a:prstGeom>
            <a:noFill/>
          </p:spPr>
          <p:txBody>
            <a:bodyPr wrap="none" rtlCol="0">
              <a:spAutoFit/>
            </a:bodyPr>
            <a:lstStyle/>
            <a:p>
              <a:r>
                <a:rPr lang="en-US" sz="2100" b="1" dirty="0" smtClean="0">
                  <a:solidFill>
                    <a:srgbClr val="0070C0"/>
                  </a:solidFill>
                </a:rPr>
                <a:t>Algorithms</a:t>
              </a:r>
              <a:endParaRPr lang="en-US" b="1" dirty="0">
                <a:solidFill>
                  <a:srgbClr val="0070C0"/>
                </a:solidFill>
              </a:endParaRPr>
            </a:p>
          </p:txBody>
        </p:sp>
      </p:grpSp>
      <p:grpSp>
        <p:nvGrpSpPr>
          <p:cNvPr id="4" name="Group 25"/>
          <p:cNvGrpSpPr/>
          <p:nvPr/>
        </p:nvGrpSpPr>
        <p:grpSpPr>
          <a:xfrm>
            <a:off x="1691680" y="3979167"/>
            <a:ext cx="1219200" cy="2802633"/>
            <a:chOff x="1763688" y="2514599"/>
            <a:chExt cx="1219200" cy="2101975"/>
          </a:xfrm>
        </p:grpSpPr>
        <p:pic>
          <p:nvPicPr>
            <p:cNvPr id="1027" name="Picture 3"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1763688" y="2787774"/>
              <a:ext cx="1219200" cy="1828800"/>
            </a:xfrm>
            <a:prstGeom prst="rect">
              <a:avLst/>
            </a:prstGeom>
            <a:noFill/>
          </p:spPr>
        </p:pic>
        <p:sp>
          <p:nvSpPr>
            <p:cNvPr id="10" name="TextBox 9"/>
            <p:cNvSpPr txBox="1"/>
            <p:nvPr/>
          </p:nvSpPr>
          <p:spPr>
            <a:xfrm>
              <a:off x="1824608" y="2514599"/>
              <a:ext cx="1008112" cy="553989"/>
            </a:xfrm>
            <a:prstGeom prst="rect">
              <a:avLst/>
            </a:prstGeom>
            <a:noFill/>
          </p:spPr>
          <p:txBody>
            <a:bodyPr wrap="square" lIns="91427" tIns="45714" rIns="91427" bIns="45714" rtlCol="0">
              <a:spAutoFit/>
            </a:bodyPr>
            <a:lstStyle/>
            <a:p>
              <a:r>
                <a:rPr lang="en-US" sz="2100" b="1" dirty="0" smtClean="0">
                  <a:solidFill>
                    <a:srgbClr val="00B050"/>
                  </a:solidFill>
                </a:rPr>
                <a:t>Big Data</a:t>
              </a:r>
              <a:endParaRPr lang="en-US" b="1" dirty="0">
                <a:solidFill>
                  <a:srgbClr val="00B050"/>
                </a:solidFill>
              </a:endParaRPr>
            </a:p>
          </p:txBody>
        </p:sp>
      </p:grpSp>
      <p:grpSp>
        <p:nvGrpSpPr>
          <p:cNvPr id="5" name="Group 26"/>
          <p:cNvGrpSpPr/>
          <p:nvPr/>
        </p:nvGrpSpPr>
        <p:grpSpPr>
          <a:xfrm>
            <a:off x="6732240" y="3863347"/>
            <a:ext cx="1481342" cy="2918453"/>
            <a:chOff x="6732240" y="2427734"/>
            <a:chExt cx="1481342" cy="2188840"/>
          </a:xfrm>
        </p:grpSpPr>
        <p:pic>
          <p:nvPicPr>
            <p:cNvPr id="1029" name="Picture 5"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6732240" y="2787774"/>
              <a:ext cx="1219200" cy="1828800"/>
            </a:xfrm>
            <a:prstGeom prst="rect">
              <a:avLst/>
            </a:prstGeom>
            <a:noFill/>
          </p:spPr>
        </p:pic>
        <p:sp>
          <p:nvSpPr>
            <p:cNvPr id="11" name="TextBox 10"/>
            <p:cNvSpPr txBox="1"/>
            <p:nvPr/>
          </p:nvSpPr>
          <p:spPr>
            <a:xfrm>
              <a:off x="6804248" y="2427734"/>
              <a:ext cx="1409334" cy="553989"/>
            </a:xfrm>
            <a:prstGeom prst="rect">
              <a:avLst/>
            </a:prstGeom>
            <a:noFill/>
          </p:spPr>
          <p:txBody>
            <a:bodyPr wrap="none" lIns="91427" tIns="45714" rIns="91427" bIns="45714" rtlCol="0">
              <a:spAutoFit/>
            </a:bodyPr>
            <a:lstStyle/>
            <a:p>
              <a:r>
                <a:rPr lang="en-US" sz="2100" b="1" dirty="0" smtClean="0">
                  <a:solidFill>
                    <a:schemeClr val="accent5"/>
                  </a:solidFill>
                </a:rPr>
                <a:t>Powerful </a:t>
              </a:r>
            </a:p>
            <a:p>
              <a:r>
                <a:rPr lang="en-US" sz="2100" b="1" dirty="0" smtClean="0">
                  <a:solidFill>
                    <a:schemeClr val="accent5"/>
                  </a:solidFill>
                </a:rPr>
                <a:t>Hardware</a:t>
              </a:r>
              <a:endParaRPr lang="en-US" b="1" dirty="0">
                <a:solidFill>
                  <a:schemeClr val="accent5"/>
                </a:solidFill>
              </a:endParaRPr>
            </a:p>
          </p:txBody>
        </p:sp>
      </p:grpSp>
      <p:sp>
        <p:nvSpPr>
          <p:cNvPr id="20" name="Right Arrow 19"/>
          <p:cNvSpPr/>
          <p:nvPr/>
        </p:nvSpPr>
        <p:spPr>
          <a:xfrm rot="2181747">
            <a:off x="4957785" y="2957185"/>
            <a:ext cx="1940938" cy="1127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Use</a:t>
            </a:r>
            <a:endParaRPr lang="en-US" b="1" dirty="0">
              <a:solidFill>
                <a:schemeClr val="tx1"/>
              </a:solidFill>
            </a:endParaRPr>
          </a:p>
        </p:txBody>
      </p:sp>
      <p:sp>
        <p:nvSpPr>
          <p:cNvPr id="23" name="Right Arrow 22"/>
          <p:cNvSpPr/>
          <p:nvPr/>
        </p:nvSpPr>
        <p:spPr>
          <a:xfrm rot="19039728" flipH="1">
            <a:off x="2469186" y="2883463"/>
            <a:ext cx="1786842"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Learn from</a:t>
            </a:r>
            <a:endParaRPr lang="en-US" b="1" dirty="0">
              <a:solidFill>
                <a:schemeClr val="tx1"/>
              </a:solidFill>
            </a:endParaRPr>
          </a:p>
        </p:txBody>
      </p:sp>
      <p:sp>
        <p:nvSpPr>
          <p:cNvPr id="25" name="Right Arrow 24"/>
          <p:cNvSpPr/>
          <p:nvPr/>
        </p:nvSpPr>
        <p:spPr>
          <a:xfrm flipH="1">
            <a:off x="2915815" y="5399516"/>
            <a:ext cx="3672408"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Process</a:t>
            </a:r>
            <a:endParaRPr lang="en-US" b="1" dirty="0">
              <a:solidFill>
                <a:schemeClr val="tx1"/>
              </a:solidFill>
            </a:endParaRPr>
          </a:p>
        </p:txBody>
      </p:sp>
      <p:sp>
        <p:nvSpPr>
          <p:cNvPr id="16" name="TextBox 15"/>
          <p:cNvSpPr txBox="1"/>
          <p:nvPr/>
        </p:nvSpPr>
        <p:spPr>
          <a:xfrm>
            <a:off x="6172200" y="2302767"/>
            <a:ext cx="2590800" cy="923330"/>
          </a:xfrm>
          <a:prstGeom prst="rect">
            <a:avLst/>
          </a:prstGeom>
          <a:noFill/>
        </p:spPr>
        <p:txBody>
          <a:bodyPr wrap="square" rtlCol="0">
            <a:spAutoFit/>
          </a:bodyPr>
          <a:lstStyle/>
          <a:p>
            <a:r>
              <a:rPr lang="en-US" b="1" dirty="0" smtClean="0">
                <a:solidFill>
                  <a:srgbClr val="00B050"/>
                </a:solidFill>
              </a:rPr>
              <a:t>Real breakthrough with </a:t>
            </a:r>
            <a:r>
              <a:rPr lang="en-US" b="1" dirty="0" err="1" smtClean="0">
                <a:solidFill>
                  <a:srgbClr val="00B050"/>
                </a:solidFill>
              </a:rPr>
              <a:t>AlexNet</a:t>
            </a:r>
            <a:r>
              <a:rPr lang="en-US" b="1" dirty="0" smtClean="0">
                <a:solidFill>
                  <a:srgbClr val="00B050"/>
                </a:solidFill>
              </a:rPr>
              <a:t> on GPU in 2012</a:t>
            </a:r>
            <a:endParaRPr lang="en-US" b="1" dirty="0">
              <a:solidFill>
                <a:srgbClr val="00B05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bg/>
                                          </p:spTgt>
                                        </p:tgtEl>
                                        <p:attrNameLst>
                                          <p:attrName>style.visibility</p:attrName>
                                        </p:attrNameLst>
                                      </p:cBhvr>
                                      <p:to>
                                        <p:strVal val="visible"/>
                                      </p:to>
                                    </p:set>
                                    <p:anim calcmode="lin" valueType="num">
                                      <p:cBhvr additive="base">
                                        <p:cTn id="7" dur="500" fill="hold"/>
                                        <p:tgtEl>
                                          <p:spTgt spid="2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bg/>
                                          </p:spTgt>
                                        </p:tgtEl>
                                        <p:attrNameLst>
                                          <p:attrName>style.visibility</p:attrName>
                                        </p:attrNameLst>
                                      </p:cBhvr>
                                      <p:to>
                                        <p:strVal val="visible"/>
                                      </p:to>
                                    </p:set>
                                    <p:anim calcmode="lin" valueType="num">
                                      <p:cBhvr additive="base">
                                        <p:cTn id="15" dur="500" fill="hold"/>
                                        <p:tgtEl>
                                          <p:spTgt spid="20">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bg/>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bg/>
                                          </p:spTgt>
                                        </p:tgtEl>
                                        <p:attrNameLst>
                                          <p:attrName>style.visibility</p:attrName>
                                        </p:attrNameLst>
                                      </p:cBhvr>
                                      <p:to>
                                        <p:strVal val="visible"/>
                                      </p:to>
                                    </p:set>
                                    <p:anim calcmode="lin" valueType="num">
                                      <p:cBhvr additive="base">
                                        <p:cTn id="23" dur="500" fill="hold"/>
                                        <p:tgtEl>
                                          <p:spTgt spid="25">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25">
                                            <p:bg/>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 calcmode="lin" valueType="num">
                                      <p:cBhvr additive="base">
                                        <p:cTn id="2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animBg="1"/>
      <p:bldP spid="23" grpId="0" build="allAtOnce" animBg="1"/>
      <p:bldP spid="25" grpId="0"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smtClean="0"/>
              <a:t>AI vs. Machine</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22" name="Rectangle 21"/>
          <p:cNvSpPr/>
          <p:nvPr/>
        </p:nvSpPr>
        <p:spPr>
          <a:xfrm rot="16200000">
            <a:off x="-1649968" y="4012168"/>
            <a:ext cx="4038600"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400" b="1" dirty="0" smtClean="0"/>
              <a:t>Machine learning is the science of getting computers to act without being explicitly programmed</a:t>
            </a:r>
            <a:endParaRPr lang="en-US" sz="1400" b="1" dirty="0"/>
          </a:p>
        </p:txBody>
      </p:sp>
      <p:pic>
        <p:nvPicPr>
          <p:cNvPr id="23" name="Picture 17" descr="C:\Users\aelsalla\Desktop\download (5).jpg"/>
          <p:cNvPicPr>
            <a:picLocks noChangeAspect="1" noChangeArrowheads="1"/>
          </p:cNvPicPr>
          <p:nvPr/>
        </p:nvPicPr>
        <p:blipFill>
          <a:blip r:embed="rId9" cstate="print"/>
          <a:srcRect/>
          <a:stretch>
            <a:fillRect/>
          </a:stretch>
        </p:blipFill>
        <p:spPr bwMode="auto">
          <a:xfrm>
            <a:off x="4953000" y="1066800"/>
            <a:ext cx="1361644" cy="1066800"/>
          </a:xfrm>
          <a:prstGeom prst="rect">
            <a:avLst/>
          </a:prstGeom>
          <a:noFill/>
        </p:spPr>
      </p:pic>
      <p:pic>
        <p:nvPicPr>
          <p:cNvPr id="1026" name="Picture 2"/>
          <p:cNvPicPr>
            <a:picLocks noChangeAspect="1" noChangeArrowheads="1"/>
          </p:cNvPicPr>
          <p:nvPr/>
        </p:nvPicPr>
        <p:blipFill>
          <a:blip r:embed="rId10" cstate="print"/>
          <a:srcRect/>
          <a:stretch>
            <a:fillRect/>
          </a:stretch>
        </p:blipFill>
        <p:spPr bwMode="auto">
          <a:xfrm>
            <a:off x="5229225" y="2590800"/>
            <a:ext cx="3914775" cy="2276475"/>
          </a:xfrm>
          <a:prstGeom prst="rect">
            <a:avLst/>
          </a:prstGeom>
          <a:noFill/>
          <a:ln w="9525">
            <a:noFill/>
            <a:miter lim="800000"/>
            <a:headEnd/>
            <a:tailEnd/>
          </a:ln>
        </p:spPr>
      </p:pic>
      <p:sp>
        <p:nvSpPr>
          <p:cNvPr id="25" name="Rectangle 24"/>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1822</Words>
  <Application>Microsoft Office PowerPoint</Application>
  <PresentationFormat>On-screen Show (4:3)</PresentationFormat>
  <Paragraphs>314</Paragraphs>
  <Slides>40</Slides>
  <Notes>14</Notes>
  <HiddenSlides>6</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Practical Deep Learning for Engineers</vt:lpstr>
      <vt:lpstr>Welcome</vt:lpstr>
      <vt:lpstr>Course Objectives</vt:lpstr>
      <vt:lpstr>Course Strategy</vt:lpstr>
      <vt:lpstr>Course Plan</vt:lpstr>
      <vt:lpstr>References</vt:lpstr>
      <vt:lpstr>Lecture 1: What is Deep Learning?</vt:lpstr>
      <vt:lpstr>Why now? </vt:lpstr>
      <vt:lpstr>AI vs. Machine</vt:lpstr>
      <vt:lpstr>Deep Learning – Why?</vt:lpstr>
      <vt:lpstr>AI vs. ML vs. DL</vt:lpstr>
      <vt:lpstr>Features</vt:lpstr>
      <vt:lpstr>Slide 13</vt:lpstr>
      <vt:lpstr>Why representation matters so much?</vt:lpstr>
      <vt:lpstr>How to decide on which representation?</vt:lpstr>
      <vt:lpstr>Puzzle Reconstruction</vt:lpstr>
      <vt:lpstr>Puzzle Reconstruction</vt:lpstr>
      <vt:lpstr>Deconstruction - Reconstruction</vt:lpstr>
      <vt:lpstr>Generic puzzle?</vt:lpstr>
      <vt:lpstr>Generic puzzle?</vt:lpstr>
      <vt:lpstr>Generic re-usable units</vt:lpstr>
      <vt:lpstr>The “Deep” in Deep Learning Hierarichal Representation</vt:lpstr>
      <vt:lpstr>Deep vs. Shallow</vt:lpstr>
      <vt:lpstr>Now we converge to a definition of Deep Learning</vt:lpstr>
      <vt:lpstr>AI vs. ML vs. Representation Learning vs. DL</vt:lpstr>
      <vt:lpstr>How DL works? In 3 figures</vt:lpstr>
      <vt:lpstr>How DL works? 1. Model</vt:lpstr>
      <vt:lpstr>How DL works? 2. Data</vt:lpstr>
      <vt:lpstr>How DL works? 3. Loss 4. Optimizer  </vt:lpstr>
      <vt:lpstr>Types of ML</vt:lpstr>
      <vt:lpstr>How it works? Supervised with a teacher</vt:lpstr>
      <vt:lpstr>How it works? Unsupervised from big data</vt:lpstr>
      <vt:lpstr>How it works? By interaction (Reinforcement)</vt:lpstr>
      <vt:lpstr>Which AI problems DL is solving?</vt:lpstr>
      <vt:lpstr>How DL address those levels</vt:lpstr>
      <vt:lpstr>Third Pillar: Deep learning with GPU</vt:lpstr>
      <vt:lpstr>Deep learning with GPU – CUDA / OpenCL</vt:lpstr>
      <vt:lpstr>Deep learning with GPU</vt:lpstr>
      <vt:lpstr>Conclusion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Deep Learning for Engineers</dc:title>
  <dc:creator>Ahmad EL-SALLAB</dc:creator>
  <cp:lastModifiedBy>aelsalla</cp:lastModifiedBy>
  <cp:revision>35</cp:revision>
  <dcterms:created xsi:type="dcterms:W3CDTF">2006-08-16T00:00:00Z</dcterms:created>
  <dcterms:modified xsi:type="dcterms:W3CDTF">2018-11-25T10:16:25Z</dcterms:modified>
</cp:coreProperties>
</file>